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78" r:id="rId5"/>
    <p:sldId id="535" r:id="rId6"/>
    <p:sldId id="536" r:id="rId7"/>
    <p:sldId id="538" r:id="rId8"/>
    <p:sldId id="27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43">
          <p15:clr>
            <a:srgbClr val="A4A3A4"/>
          </p15:clr>
        </p15:guide>
        <p15:guide id="2" pos="407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.guanchen" initials="p" lastIdx="3" clrIdx="0"/>
  <p:cmAuthor id="2" name="mo.shaobo" initials="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B8BC"/>
    <a:srgbClr val="D2D2D2"/>
    <a:srgbClr val="D1D1D1"/>
    <a:srgbClr val="D8D8D8"/>
    <a:srgbClr val="D7D7D7"/>
    <a:srgbClr val="CFCFCF"/>
    <a:srgbClr val="227FC4"/>
    <a:srgbClr val="F5F2EB"/>
    <a:srgbClr val="E60013"/>
    <a:srgbClr val="99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6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582" y="96"/>
      </p:cViewPr>
      <p:guideLst>
        <p:guide orient="horz" pos="3543"/>
        <p:guide pos="40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eting SOLSOL" userId="84d06f86-41b0-4860-acd4-328acbde2be4" providerId="ADAL" clId="{F89EEB2C-F791-442B-97DD-E02DBC789687}"/>
    <pc:docChg chg="undo custSel modSld">
      <pc:chgData name="Marketing SOLSOL" userId="84d06f86-41b0-4860-acd4-328acbde2be4" providerId="ADAL" clId="{F89EEB2C-F791-442B-97DD-E02DBC789687}" dt="2025-05-08T08:23:45.616" v="60" actId="20577"/>
      <pc:docMkLst>
        <pc:docMk/>
      </pc:docMkLst>
      <pc:sldChg chg="modSp mod">
        <pc:chgData name="Marketing SOLSOL" userId="84d06f86-41b0-4860-acd4-328acbde2be4" providerId="ADAL" clId="{F89EEB2C-F791-442B-97DD-E02DBC789687}" dt="2025-05-08T08:21:08.820" v="20" actId="20577"/>
        <pc:sldMkLst>
          <pc:docMk/>
          <pc:sldMk cId="0" sldId="535"/>
        </pc:sldMkLst>
        <pc:spChg chg="mod">
          <ac:chgData name="Marketing SOLSOL" userId="84d06f86-41b0-4860-acd4-328acbde2be4" providerId="ADAL" clId="{F89EEB2C-F791-442B-97DD-E02DBC789687}" dt="2025-05-08T08:20:45.038" v="17" actId="20577"/>
          <ac:spMkLst>
            <pc:docMk/>
            <pc:sldMk cId="0" sldId="535"/>
            <ac:spMk id="2" creationId="{00000000-0000-0000-0000-000000000000}"/>
          </ac:spMkLst>
        </pc:spChg>
        <pc:spChg chg="mod">
          <ac:chgData name="Marketing SOLSOL" userId="84d06f86-41b0-4860-acd4-328acbde2be4" providerId="ADAL" clId="{F89EEB2C-F791-442B-97DD-E02DBC789687}" dt="2025-05-08T08:21:08.820" v="20" actId="20577"/>
          <ac:spMkLst>
            <pc:docMk/>
            <pc:sldMk cId="0" sldId="535"/>
            <ac:spMk id="3" creationId="{00000000-0000-0000-0000-000000000000}"/>
          </ac:spMkLst>
        </pc:spChg>
        <pc:spChg chg="mod">
          <ac:chgData name="Marketing SOLSOL" userId="84d06f86-41b0-4860-acd4-328acbde2be4" providerId="ADAL" clId="{F89EEB2C-F791-442B-97DD-E02DBC789687}" dt="2025-05-08T08:19:24.765" v="3" actId="20577"/>
          <ac:spMkLst>
            <pc:docMk/>
            <pc:sldMk cId="0" sldId="535"/>
            <ac:spMk id="20" creationId="{00000000-0000-0000-0000-000000000000}"/>
          </ac:spMkLst>
        </pc:spChg>
        <pc:spChg chg="mod">
          <ac:chgData name="Marketing SOLSOL" userId="84d06f86-41b0-4860-acd4-328acbde2be4" providerId="ADAL" clId="{F89EEB2C-F791-442B-97DD-E02DBC789687}" dt="2025-05-08T08:19:28.427" v="5" actId="20577"/>
          <ac:spMkLst>
            <pc:docMk/>
            <pc:sldMk cId="0" sldId="535"/>
            <ac:spMk id="21" creationId="{00000000-0000-0000-0000-000000000000}"/>
          </ac:spMkLst>
        </pc:spChg>
      </pc:sldChg>
      <pc:sldChg chg="modSp mod">
        <pc:chgData name="Marketing SOLSOL" userId="84d06f86-41b0-4860-acd4-328acbde2be4" providerId="ADAL" clId="{F89EEB2C-F791-442B-97DD-E02DBC789687}" dt="2025-05-08T08:22:26.814" v="38"/>
        <pc:sldMkLst>
          <pc:docMk/>
          <pc:sldMk cId="0" sldId="536"/>
        </pc:sldMkLst>
        <pc:spChg chg="mod">
          <ac:chgData name="Marketing SOLSOL" userId="84d06f86-41b0-4860-acd4-328acbde2be4" providerId="ADAL" clId="{F89EEB2C-F791-442B-97DD-E02DBC789687}" dt="2025-05-08T08:22:06.234" v="37" actId="20577"/>
          <ac:spMkLst>
            <pc:docMk/>
            <pc:sldMk cId="0" sldId="536"/>
            <ac:spMk id="5" creationId="{00000000-0000-0000-0000-000000000000}"/>
          </ac:spMkLst>
        </pc:spChg>
        <pc:spChg chg="mod">
          <ac:chgData name="Marketing SOLSOL" userId="84d06f86-41b0-4860-acd4-328acbde2be4" providerId="ADAL" clId="{F89EEB2C-F791-442B-97DD-E02DBC789687}" dt="2025-05-08T08:21:47.368" v="33" actId="20577"/>
          <ac:spMkLst>
            <pc:docMk/>
            <pc:sldMk cId="0" sldId="536"/>
            <ac:spMk id="7" creationId="{00000000-0000-0000-0000-000000000000}"/>
          </ac:spMkLst>
        </pc:spChg>
        <pc:spChg chg="mod">
          <ac:chgData name="Marketing SOLSOL" userId="84d06f86-41b0-4860-acd4-328acbde2be4" providerId="ADAL" clId="{F89EEB2C-F791-442B-97DD-E02DBC789687}" dt="2025-05-08T08:22:26.814" v="38"/>
          <ac:spMkLst>
            <pc:docMk/>
            <pc:sldMk cId="0" sldId="536"/>
            <ac:spMk id="9" creationId="{00000000-0000-0000-0000-000000000000}"/>
          </ac:spMkLst>
        </pc:spChg>
        <pc:spChg chg="mod">
          <ac:chgData name="Marketing SOLSOL" userId="84d06f86-41b0-4860-acd4-328acbde2be4" providerId="ADAL" clId="{F89EEB2C-F791-442B-97DD-E02DBC789687}" dt="2025-05-08T08:21:19.133" v="29" actId="20577"/>
          <ac:spMkLst>
            <pc:docMk/>
            <pc:sldMk cId="0" sldId="536"/>
            <ac:spMk id="16" creationId="{00000000-0000-0000-0000-000000000000}"/>
          </ac:spMkLst>
        </pc:spChg>
        <pc:spChg chg="mod">
          <ac:chgData name="Marketing SOLSOL" userId="84d06f86-41b0-4860-acd4-328acbde2be4" providerId="ADAL" clId="{F89EEB2C-F791-442B-97DD-E02DBC789687}" dt="2025-05-08T08:19:36.200" v="6"/>
          <ac:spMkLst>
            <pc:docMk/>
            <pc:sldMk cId="0" sldId="536"/>
            <ac:spMk id="20" creationId="{00000000-0000-0000-0000-000000000000}"/>
          </ac:spMkLst>
        </pc:spChg>
        <pc:spChg chg="mod">
          <ac:chgData name="Marketing SOLSOL" userId="84d06f86-41b0-4860-acd4-328acbde2be4" providerId="ADAL" clId="{F89EEB2C-F791-442B-97DD-E02DBC789687}" dt="2025-05-08T08:19:52.771" v="9"/>
          <ac:spMkLst>
            <pc:docMk/>
            <pc:sldMk cId="0" sldId="536"/>
            <ac:spMk id="21" creationId="{00000000-0000-0000-0000-000000000000}"/>
          </ac:spMkLst>
        </pc:spChg>
      </pc:sldChg>
      <pc:sldChg chg="modSp mod">
        <pc:chgData name="Marketing SOLSOL" userId="84d06f86-41b0-4860-acd4-328acbde2be4" providerId="ADAL" clId="{F89EEB2C-F791-442B-97DD-E02DBC789687}" dt="2025-05-08T08:23:45.616" v="60" actId="20577"/>
        <pc:sldMkLst>
          <pc:docMk/>
          <pc:sldMk cId="0" sldId="538"/>
        </pc:sldMkLst>
        <pc:spChg chg="mod">
          <ac:chgData name="Marketing SOLSOL" userId="84d06f86-41b0-4860-acd4-328acbde2be4" providerId="ADAL" clId="{F89EEB2C-F791-442B-97DD-E02DBC789687}" dt="2025-05-08T08:23:45.616" v="60" actId="20577"/>
          <ac:spMkLst>
            <pc:docMk/>
            <pc:sldMk cId="0" sldId="538"/>
            <ac:spMk id="2" creationId="{00000000-0000-0000-0000-000000000000}"/>
          </ac:spMkLst>
        </pc:spChg>
        <pc:spChg chg="mod">
          <ac:chgData name="Marketing SOLSOL" userId="84d06f86-41b0-4860-acd4-328acbde2be4" providerId="ADAL" clId="{F89EEB2C-F791-442B-97DD-E02DBC789687}" dt="2025-05-08T08:22:54.140" v="41" actId="20577"/>
          <ac:spMkLst>
            <pc:docMk/>
            <pc:sldMk cId="0" sldId="53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1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1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2A48B96-639E-45A3-A0BA-2464DFDB1FAA}" type="datetime1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2A48B96-639E-45A3-A0BA-2464DFDB1FAA}" type="datetime1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2A48B96-639E-45A3-A0BA-2464DFDB1FAA}" type="datetime1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2A48B96-639E-45A3-A0BA-2464DFDB1FAA}" type="datetime1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页面">
    <p:bg>
      <p:bgPr>
        <a:solidFill>
          <a:schemeClr val="tx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 userDrawn="1"/>
        </p:nvSpPr>
        <p:spPr>
          <a:xfrm>
            <a:off x="738569" y="4522937"/>
            <a:ext cx="6447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libaba Sans Light" panose="020B0303020203040204" pitchFamily="34" charset="0"/>
              </a:rPr>
              <a:t>TECHNOLOGICAL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libaba Sans Light" panose="020B0303020203040204" pitchFamily="34" charset="0"/>
              </a:rPr>
              <a:t>INNOVATIONS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libaba Sans Light" panose="020B0303020203040204" pitchFamily="34" charset="0"/>
              </a:rPr>
              <a:t>FOR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libaba Sans Medium" panose="020B0603020203040204" pitchFamily="34" charset="0"/>
              </a:rPr>
              <a:t>A BETTER LIFE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libaba Sans Medium" panose="020B060302020304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549"/>
            <a:ext cx="12192000" cy="3811415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475615" y="1903095"/>
            <a:ext cx="8569325" cy="1325880"/>
          </a:xfrm>
        </p:spPr>
        <p:txBody>
          <a:bodyPr anchor="ctr" anchorCtr="0"/>
          <a:lstStyle>
            <a:lvl1pPr algn="ctr"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zh-CN" altLang="en-US"/>
              <a:t>2025/5/8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FCB4-A633-4FD8-B02A-9273EDEEC80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half" idx="1" hasCustomPrompt="1"/>
          </p:nvPr>
        </p:nvSpPr>
        <p:spPr>
          <a:xfrm>
            <a:off x="838200" y="1632585"/>
            <a:ext cx="5181600" cy="454469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内容占位符 7"/>
          <p:cNvSpPr>
            <a:spLocks noGrp="1"/>
          </p:cNvSpPr>
          <p:nvPr>
            <p:ph sz="half" idx="2" hasCustomPrompt="1"/>
          </p:nvPr>
        </p:nvSpPr>
        <p:spPr>
          <a:xfrm>
            <a:off x="6172200" y="1632585"/>
            <a:ext cx="5181600" cy="454469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1" name="标题 20"/>
          <p:cNvSpPr>
            <a:spLocks noGrp="1"/>
          </p:cNvSpPr>
          <p:nvPr>
            <p:ph type="title"/>
          </p:nvPr>
        </p:nvSpPr>
        <p:spPr>
          <a:xfrm>
            <a:off x="1164590" y="198755"/>
            <a:ext cx="4514850" cy="736600"/>
          </a:xfrm>
        </p:spPr>
        <p:txBody>
          <a:bodyPr anchor="ctr" anchorCtr="0"/>
          <a:lstStyle>
            <a:lvl1pPr algn="l">
              <a:lnSpc>
                <a:spcPct val="90000"/>
              </a:lnSpc>
              <a:defRPr sz="2800" b="1">
                <a:solidFill>
                  <a:srgbClr val="23B8B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22" name="组合 21"/>
          <p:cNvGrpSpPr/>
          <p:nvPr userDrawn="1"/>
        </p:nvGrpSpPr>
        <p:grpSpPr>
          <a:xfrm>
            <a:off x="250202" y="338455"/>
            <a:ext cx="784261" cy="298450"/>
            <a:chOff x="896" y="3473"/>
            <a:chExt cx="1620" cy="638"/>
          </a:xfrm>
        </p:grpSpPr>
        <p:sp>
          <p:nvSpPr>
            <p:cNvPr id="23" name="2"/>
            <p:cNvSpPr/>
            <p:nvPr userDrawn="1">
              <p:custDataLst>
                <p:tags r:id="rId1"/>
              </p:custDataLst>
            </p:nvPr>
          </p:nvSpPr>
          <p:spPr>
            <a:xfrm>
              <a:off x="1262" y="3642"/>
              <a:ext cx="1254" cy="301"/>
            </a:xfrm>
            <a:prstGeom prst="parallelogram">
              <a:avLst>
                <a:gd name="adj" fmla="val 36348"/>
              </a:avLst>
            </a:prstGeom>
            <a:gradFill flip="none" rotWithShape="1">
              <a:gsLst>
                <a:gs pos="45000">
                  <a:srgbClr val="23B8BC">
                    <a:alpha val="0"/>
                  </a:srgbClr>
                </a:gs>
                <a:gs pos="100000">
                  <a:srgbClr val="23B8BC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rgbClr val="D22630">
                <a:shade val="50000"/>
              </a:srgbClr>
            </a:lnRef>
            <a:fillRef idx="1">
              <a:srgbClr val="D22630"/>
            </a:fillRef>
            <a:effectRef idx="0">
              <a:srgbClr val="D2263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 defTabSz="685800"/>
              <a:endParaRPr lang="zh-CN" altLang="en-US" sz="270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24" name="组合 23"/>
            <p:cNvGrpSpPr/>
            <p:nvPr userDrawn="1"/>
          </p:nvGrpSpPr>
          <p:grpSpPr>
            <a:xfrm>
              <a:off x="896" y="3473"/>
              <a:ext cx="1412" cy="639"/>
              <a:chOff x="-311" y="792"/>
              <a:chExt cx="1412" cy="639"/>
            </a:xfrm>
          </p:grpSpPr>
          <p:sp>
            <p:nvSpPr>
              <p:cNvPr id="25" name="1"/>
              <p:cNvSpPr/>
              <p:nvPr userDrawn="1">
                <p:custDataLst>
                  <p:tags r:id="rId2"/>
                </p:custDataLst>
              </p:nvPr>
            </p:nvSpPr>
            <p:spPr>
              <a:xfrm>
                <a:off x="-153" y="1131"/>
                <a:ext cx="1254" cy="301"/>
              </a:xfrm>
              <a:prstGeom prst="parallelogram">
                <a:avLst>
                  <a:gd name="adj" fmla="val 36348"/>
                </a:avLst>
              </a:prstGeom>
              <a:gradFill>
                <a:gsLst>
                  <a:gs pos="100000">
                    <a:srgbClr val="227FC4"/>
                  </a:gs>
                  <a:gs pos="0">
                    <a:srgbClr val="227FC4">
                      <a:alpha val="10000"/>
                    </a:srgbClr>
                  </a:gs>
                </a:gsLst>
                <a:lin ang="1800000" scaled="0"/>
              </a:gradFill>
              <a:ln>
                <a:noFill/>
              </a:ln>
            </p:spPr>
            <p:style>
              <a:lnRef idx="2">
                <a:srgbClr val="D22630">
                  <a:shade val="50000"/>
                </a:srgbClr>
              </a:lnRef>
              <a:fillRef idx="1">
                <a:srgbClr val="D22630"/>
              </a:fillRef>
              <a:effectRef idx="0">
                <a:srgbClr val="D22630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26" name="2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-311" y="792"/>
                <a:ext cx="1254" cy="301"/>
              </a:xfrm>
              <a:prstGeom prst="parallelogram">
                <a:avLst>
                  <a:gd name="adj" fmla="val 36348"/>
                </a:avLst>
              </a:prstGeom>
              <a:noFill/>
              <a:ln>
                <a:gradFill flip="none" rotWithShape="1">
                  <a:gsLst>
                    <a:gs pos="8000">
                      <a:srgbClr val="FFFFFF">
                        <a:alpha val="0"/>
                      </a:srgbClr>
                    </a:gs>
                    <a:gs pos="59000">
                      <a:srgbClr val="00B0F0"/>
                    </a:gs>
                  </a:gsLst>
                  <a:lin ang="1740000" scaled="0"/>
                  <a:tileRect/>
                </a:gradFill>
              </a:ln>
            </p:spPr>
            <p:style>
              <a:lnRef idx="2">
                <a:srgbClr val="D22630">
                  <a:shade val="50000"/>
                </a:srgbClr>
              </a:lnRef>
              <a:fillRef idx="1">
                <a:srgbClr val="D22630"/>
              </a:fillRef>
              <a:effectRef idx="0">
                <a:srgbClr val="D22630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27" name="任意多边形: 形状 9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965" y="1131"/>
                <a:ext cx="136" cy="301"/>
              </a:xfrm>
              <a:custGeom>
                <a:avLst/>
                <a:gdLst>
                  <a:gd name="connsiteX0" fmla="*/ 63055 w 86386"/>
                  <a:gd name="connsiteY0" fmla="*/ 0 h 173477"/>
                  <a:gd name="connsiteX1" fmla="*/ 86386 w 86386"/>
                  <a:gd name="connsiteY1" fmla="*/ 0 h 173477"/>
                  <a:gd name="connsiteX2" fmla="*/ 23331 w 86386"/>
                  <a:gd name="connsiteY2" fmla="*/ 173477 h 173477"/>
                  <a:gd name="connsiteX3" fmla="*/ 0 w 86386"/>
                  <a:gd name="connsiteY3" fmla="*/ 173477 h 17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386" h="173477">
                    <a:moveTo>
                      <a:pt x="63055" y="0"/>
                    </a:moveTo>
                    <a:lnTo>
                      <a:pt x="86386" y="0"/>
                    </a:lnTo>
                    <a:lnTo>
                      <a:pt x="23331" y="173477"/>
                    </a:lnTo>
                    <a:lnTo>
                      <a:pt x="0" y="173477"/>
                    </a:lnTo>
                    <a:close/>
                  </a:path>
                </a:pathLst>
              </a:custGeom>
              <a:gradFill flip="none" rotWithShape="1">
                <a:gsLst>
                  <a:gs pos="26000">
                    <a:srgbClr val="267FC1"/>
                  </a:gs>
                  <a:gs pos="100000">
                    <a:srgbClr val="227FC4">
                      <a:alpha val="56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435" tIns="45717" rIns="91435" bIns="45717" numCol="1" anchor="t" anchorCtr="0" compatLnSpc="1"/>
              <a:lstStyle/>
              <a:p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4590" y="198755"/>
            <a:ext cx="4514850" cy="736600"/>
          </a:xfrm>
        </p:spPr>
        <p:txBody>
          <a:bodyPr anchor="ctr" anchorCtr="0"/>
          <a:lstStyle>
            <a:lvl1pPr algn="l">
              <a:lnSpc>
                <a:spcPct val="90000"/>
              </a:lnSpc>
              <a:defRPr sz="2800" b="1">
                <a:solidFill>
                  <a:srgbClr val="23B8B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zh-CN" altLang="en-US"/>
              <a:t>2025/5/8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FCB4-A633-4FD8-B02A-9273EDEEC80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 hasCustomPrompt="1"/>
          </p:nvPr>
        </p:nvSpPr>
        <p:spPr>
          <a:xfrm>
            <a:off x="837883" y="1159193"/>
            <a:ext cx="5157787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half" idx="2" hasCustomPrompt="1"/>
          </p:nvPr>
        </p:nvSpPr>
        <p:spPr>
          <a:xfrm>
            <a:off x="840105" y="1983105"/>
            <a:ext cx="5157470" cy="4206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159193"/>
            <a:ext cx="5183188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sz="quarter" idx="4" hasCustomPrompt="1"/>
          </p:nvPr>
        </p:nvSpPr>
        <p:spPr>
          <a:xfrm>
            <a:off x="6172200" y="1983105"/>
            <a:ext cx="5183505" cy="420687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250202" y="338455"/>
            <a:ext cx="784261" cy="298450"/>
            <a:chOff x="896" y="3473"/>
            <a:chExt cx="1620" cy="638"/>
          </a:xfrm>
        </p:grpSpPr>
        <p:sp>
          <p:nvSpPr>
            <p:cNvPr id="16" name="2"/>
            <p:cNvSpPr/>
            <p:nvPr userDrawn="1">
              <p:custDataLst>
                <p:tags r:id="rId1"/>
              </p:custDataLst>
            </p:nvPr>
          </p:nvSpPr>
          <p:spPr>
            <a:xfrm>
              <a:off x="1262" y="3642"/>
              <a:ext cx="1254" cy="301"/>
            </a:xfrm>
            <a:prstGeom prst="parallelogram">
              <a:avLst>
                <a:gd name="adj" fmla="val 36348"/>
              </a:avLst>
            </a:prstGeom>
            <a:gradFill flip="none" rotWithShape="1">
              <a:gsLst>
                <a:gs pos="45000">
                  <a:srgbClr val="23B8BC">
                    <a:alpha val="0"/>
                  </a:srgbClr>
                </a:gs>
                <a:gs pos="100000">
                  <a:srgbClr val="23B8BC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rgbClr val="D22630">
                <a:shade val="50000"/>
              </a:srgbClr>
            </a:lnRef>
            <a:fillRef idx="1">
              <a:srgbClr val="D22630"/>
            </a:fillRef>
            <a:effectRef idx="0">
              <a:srgbClr val="D2263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 defTabSz="685800"/>
              <a:endParaRPr lang="zh-CN" altLang="en-US" sz="270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>
              <a:off x="896" y="3473"/>
              <a:ext cx="1412" cy="639"/>
              <a:chOff x="-311" y="792"/>
              <a:chExt cx="1412" cy="639"/>
            </a:xfrm>
          </p:grpSpPr>
          <p:sp>
            <p:nvSpPr>
              <p:cNvPr id="18" name="1"/>
              <p:cNvSpPr/>
              <p:nvPr userDrawn="1">
                <p:custDataLst>
                  <p:tags r:id="rId2"/>
                </p:custDataLst>
              </p:nvPr>
            </p:nvSpPr>
            <p:spPr>
              <a:xfrm>
                <a:off x="-153" y="1131"/>
                <a:ext cx="1254" cy="301"/>
              </a:xfrm>
              <a:prstGeom prst="parallelogram">
                <a:avLst>
                  <a:gd name="adj" fmla="val 36348"/>
                </a:avLst>
              </a:prstGeom>
              <a:gradFill>
                <a:gsLst>
                  <a:gs pos="100000">
                    <a:srgbClr val="227FC4"/>
                  </a:gs>
                  <a:gs pos="0">
                    <a:srgbClr val="227FC4">
                      <a:alpha val="10000"/>
                    </a:srgbClr>
                  </a:gs>
                </a:gsLst>
                <a:lin ang="1800000" scaled="0"/>
              </a:gradFill>
              <a:ln>
                <a:noFill/>
              </a:ln>
            </p:spPr>
            <p:style>
              <a:lnRef idx="2">
                <a:srgbClr val="D22630">
                  <a:shade val="50000"/>
                </a:srgbClr>
              </a:lnRef>
              <a:fillRef idx="1">
                <a:srgbClr val="D22630"/>
              </a:fillRef>
              <a:effectRef idx="0">
                <a:srgbClr val="D22630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19" name="2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-311" y="792"/>
                <a:ext cx="1254" cy="301"/>
              </a:xfrm>
              <a:prstGeom prst="parallelogram">
                <a:avLst>
                  <a:gd name="adj" fmla="val 36348"/>
                </a:avLst>
              </a:prstGeom>
              <a:noFill/>
              <a:ln>
                <a:gradFill flip="none" rotWithShape="1">
                  <a:gsLst>
                    <a:gs pos="8000">
                      <a:srgbClr val="FFFFFF">
                        <a:alpha val="0"/>
                      </a:srgbClr>
                    </a:gs>
                    <a:gs pos="59000">
                      <a:srgbClr val="00B0F0"/>
                    </a:gs>
                  </a:gsLst>
                  <a:lin ang="1740000" scaled="0"/>
                  <a:tileRect/>
                </a:gradFill>
              </a:ln>
            </p:spPr>
            <p:style>
              <a:lnRef idx="2">
                <a:srgbClr val="D22630">
                  <a:shade val="50000"/>
                </a:srgbClr>
              </a:lnRef>
              <a:fillRef idx="1">
                <a:srgbClr val="D22630"/>
              </a:fillRef>
              <a:effectRef idx="0">
                <a:srgbClr val="D22630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20" name="任意多边形: 形状 9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965" y="1131"/>
                <a:ext cx="136" cy="301"/>
              </a:xfrm>
              <a:custGeom>
                <a:avLst/>
                <a:gdLst>
                  <a:gd name="connsiteX0" fmla="*/ 63055 w 86386"/>
                  <a:gd name="connsiteY0" fmla="*/ 0 h 173477"/>
                  <a:gd name="connsiteX1" fmla="*/ 86386 w 86386"/>
                  <a:gd name="connsiteY1" fmla="*/ 0 h 173477"/>
                  <a:gd name="connsiteX2" fmla="*/ 23331 w 86386"/>
                  <a:gd name="connsiteY2" fmla="*/ 173477 h 173477"/>
                  <a:gd name="connsiteX3" fmla="*/ 0 w 86386"/>
                  <a:gd name="connsiteY3" fmla="*/ 173477 h 17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386" h="173477">
                    <a:moveTo>
                      <a:pt x="63055" y="0"/>
                    </a:moveTo>
                    <a:lnTo>
                      <a:pt x="86386" y="0"/>
                    </a:lnTo>
                    <a:lnTo>
                      <a:pt x="23331" y="173477"/>
                    </a:lnTo>
                    <a:lnTo>
                      <a:pt x="0" y="173477"/>
                    </a:lnTo>
                    <a:close/>
                  </a:path>
                </a:pathLst>
              </a:custGeom>
              <a:gradFill flip="none" rotWithShape="1">
                <a:gsLst>
                  <a:gs pos="26000">
                    <a:srgbClr val="267FC1"/>
                  </a:gs>
                  <a:gs pos="100000">
                    <a:srgbClr val="227FC4">
                      <a:alpha val="56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435" tIns="45717" rIns="91435" bIns="45717" numCol="1" anchor="t" anchorCtr="0" compatLnSpc="1"/>
              <a:lstStyle/>
              <a:p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感谢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6344"/>
            <a:ext cx="12192000" cy="3811597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620199" y="3227825"/>
            <a:ext cx="248793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libaba Sans Light" panose="020B0303020203040204" pitchFamily="34" charset="0"/>
              </a:rPr>
              <a:t>Thanks</a:t>
            </a: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zh-CN" altLang="en-US"/>
              <a:t>2025/5/8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FCB4-A633-4FD8-B02A-9273EDEEC80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1" hasCustomPrompt="1"/>
          </p:nvPr>
        </p:nvSpPr>
        <p:spPr>
          <a:xfrm>
            <a:off x="473075" y="1449070"/>
            <a:ext cx="5181600" cy="403288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73075" y="607695"/>
            <a:ext cx="7009765" cy="767715"/>
          </a:xfrm>
        </p:spPr>
        <p:txBody>
          <a:bodyPr anchor="ctr" anchorCtr="0"/>
          <a:lstStyle>
            <a:lvl1pPr algn="l">
              <a:lnSpc>
                <a:spcPct val="90000"/>
              </a:lnSpc>
              <a:defRPr b="0">
                <a:solidFill>
                  <a:srgbClr val="23B8B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任意多边形 6"/>
          <p:cNvSpPr/>
          <p:nvPr userDrawn="1"/>
        </p:nvSpPr>
        <p:spPr>
          <a:xfrm>
            <a:off x="0" y="0"/>
            <a:ext cx="3329486" cy="242084"/>
          </a:xfrm>
          <a:custGeom>
            <a:avLst/>
            <a:gdLst>
              <a:gd name="connsiteX0" fmla="*/ 0 w 3329486"/>
              <a:gd name="connsiteY0" fmla="*/ 0 h 242084"/>
              <a:gd name="connsiteX1" fmla="*/ 3329486 w 3329486"/>
              <a:gd name="connsiteY1" fmla="*/ 0 h 242084"/>
              <a:gd name="connsiteX2" fmla="*/ 3205020 w 3329486"/>
              <a:gd name="connsiteY2" fmla="*/ 201282 h 242084"/>
              <a:gd name="connsiteX3" fmla="*/ 3200792 w 3329486"/>
              <a:gd name="connsiteY3" fmla="*/ 201272 h 242084"/>
              <a:gd name="connsiteX4" fmla="*/ 3175463 w 3329486"/>
              <a:gd name="connsiteY4" fmla="*/ 227448 h 242084"/>
              <a:gd name="connsiteX5" fmla="*/ 3140962 w 3329486"/>
              <a:gd name="connsiteY5" fmla="*/ 242084 h 242084"/>
              <a:gd name="connsiteX6" fmla="*/ 0 w 3329486"/>
              <a:gd name="connsiteY6" fmla="*/ 242084 h 24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9486" h="242084">
                <a:moveTo>
                  <a:pt x="0" y="0"/>
                </a:moveTo>
                <a:lnTo>
                  <a:pt x="3329486" y="0"/>
                </a:lnTo>
                <a:lnTo>
                  <a:pt x="3205020" y="201282"/>
                </a:lnTo>
                <a:lnTo>
                  <a:pt x="3200792" y="201272"/>
                </a:lnTo>
                <a:cubicBezTo>
                  <a:pt x="3194986" y="210802"/>
                  <a:pt x="3186048" y="220038"/>
                  <a:pt x="3175463" y="227448"/>
                </a:cubicBezTo>
                <a:lnTo>
                  <a:pt x="3140962" y="242084"/>
                </a:lnTo>
                <a:lnTo>
                  <a:pt x="0" y="242084"/>
                </a:lnTo>
                <a:close/>
              </a:path>
            </a:pathLst>
          </a:custGeom>
          <a:solidFill>
            <a:srgbClr val="2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 rot="10800000">
            <a:off x="8891341" y="6616761"/>
            <a:ext cx="3300658" cy="241239"/>
          </a:xfrm>
          <a:custGeom>
            <a:avLst/>
            <a:gdLst>
              <a:gd name="connsiteX0" fmla="*/ 3115816 w 3300658"/>
              <a:gd name="connsiteY0" fmla="*/ 241239 h 241239"/>
              <a:gd name="connsiteX1" fmla="*/ 0 w 3300658"/>
              <a:gd name="connsiteY1" fmla="*/ 241239 h 241239"/>
              <a:gd name="connsiteX2" fmla="*/ 0 w 3300658"/>
              <a:gd name="connsiteY2" fmla="*/ 0 h 241239"/>
              <a:gd name="connsiteX3" fmla="*/ 3300658 w 3300658"/>
              <a:gd name="connsiteY3" fmla="*/ 0 h 241239"/>
              <a:gd name="connsiteX4" fmla="*/ 3176353 w 3300658"/>
              <a:gd name="connsiteY4" fmla="*/ 201021 h 241239"/>
              <a:gd name="connsiteX5" fmla="*/ 3174031 w 3300658"/>
              <a:gd name="connsiteY5" fmla="*/ 201019 h 241239"/>
              <a:gd name="connsiteX6" fmla="*/ 3148734 w 3300658"/>
              <a:gd name="connsiteY6" fmla="*/ 227226 h 24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0658" h="241239">
                <a:moveTo>
                  <a:pt x="3115816" y="241239"/>
                </a:moveTo>
                <a:lnTo>
                  <a:pt x="0" y="241239"/>
                </a:lnTo>
                <a:lnTo>
                  <a:pt x="0" y="0"/>
                </a:lnTo>
                <a:lnTo>
                  <a:pt x="3300658" y="0"/>
                </a:lnTo>
                <a:lnTo>
                  <a:pt x="3176353" y="201021"/>
                </a:lnTo>
                <a:lnTo>
                  <a:pt x="3174031" y="201019"/>
                </a:lnTo>
                <a:cubicBezTo>
                  <a:pt x="3168237" y="210555"/>
                  <a:pt x="3159311" y="219803"/>
                  <a:pt x="3148734" y="227226"/>
                </a:cubicBezTo>
                <a:close/>
              </a:path>
            </a:pathLst>
          </a:custGeom>
          <a:solidFill>
            <a:srgbClr val="22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zh-CN" altLang="en-US"/>
              <a:t>2025/5/8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FCB4-A633-4FD8-B02A-9273EDEEC80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1638"/>
            <a:ext cx="12192000" cy="230945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838200" y="2334260"/>
            <a:ext cx="10515600" cy="1325563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zh-CN" altLang="en-US"/>
              <a:t>2025/5/8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FCB4-A633-4FD8-B02A-9273EDEEC80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777521" y="4793026"/>
            <a:ext cx="644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3B8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libaba Sans" panose="020B0503020203040204" pitchFamily="34" charset="0"/>
              </a:rPr>
              <a:t>CHAPTER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23B8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libaba Sans" panose="020B0503020203040204" pitchFamily="34" charset="0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7734913" y="1900534"/>
            <a:ext cx="644712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700" b="1" i="0" u="none" strike="noStrike" kern="1200" cap="none" spc="0" normalizeH="0" baseline="0" noProof="0" dirty="0">
                <a:ln>
                  <a:noFill/>
                </a:ln>
                <a:solidFill>
                  <a:srgbClr val="227FC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libaba Sans Medium" panose="020B0603020203040204" pitchFamily="34" charset="0"/>
              </a:rPr>
              <a:t>01</a:t>
            </a:r>
            <a:endParaRPr kumimoji="0" lang="zh-CN" altLang="en-US" sz="28700" b="1" i="0" u="none" strike="noStrike" kern="1200" cap="none" spc="0" normalizeH="0" baseline="0" noProof="0" dirty="0">
              <a:ln>
                <a:noFill/>
              </a:ln>
              <a:solidFill>
                <a:srgbClr val="227FC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libaba Sans Medium" panose="020B060302020304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1638"/>
            <a:ext cx="12192000" cy="230945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838200" y="2334260"/>
            <a:ext cx="10515600" cy="1325563"/>
          </a:xfrm>
        </p:spPr>
        <p:txBody>
          <a:bodyPr anchor="ctr" anchorCtr="0"/>
          <a:lstStyle>
            <a:lvl1pPr algn="l">
              <a:lnSpc>
                <a:spcPct val="90000"/>
              </a:lnSpc>
              <a:defRPr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t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zh-CN" altLang="en-US"/>
              <a:t>2025/5/8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FCB4-A633-4FD8-B02A-9273EDEEC80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777521" y="4793026"/>
            <a:ext cx="644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3B8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libaba Sans" panose="020B0503020203040204" pitchFamily="34" charset="0"/>
              </a:rPr>
              <a:t>CHAPTER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23B8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libaba Sans" panose="020B0503020203040204" pitchFamily="34" charset="0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7734913" y="1900534"/>
            <a:ext cx="6447124" cy="450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700" b="1" i="0" u="none" strike="noStrike" kern="1200" cap="none" spc="0" normalizeH="0" baseline="0" noProof="0" dirty="0">
                <a:ln>
                  <a:noFill/>
                </a:ln>
                <a:solidFill>
                  <a:srgbClr val="227FC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libaba Sans Medium" panose="020B0603020203040204" pitchFamily="34" charset="0"/>
              </a:rPr>
              <a:t>02</a:t>
            </a:r>
            <a:endParaRPr kumimoji="0" lang="zh-CN" altLang="en-US" sz="28700" b="1" i="0" u="none" strike="noStrike" kern="1200" cap="none" spc="0" normalizeH="0" baseline="0" noProof="0" dirty="0">
              <a:ln>
                <a:noFill/>
              </a:ln>
              <a:solidFill>
                <a:srgbClr val="227FC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libaba Sans Medium" panose="020B060302020304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1638"/>
            <a:ext cx="12192000" cy="230945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838200" y="2334260"/>
            <a:ext cx="10515600" cy="1325563"/>
          </a:xfrm>
        </p:spPr>
        <p:txBody>
          <a:bodyPr anchor="ctr" anchorCtr="0"/>
          <a:lstStyle>
            <a:lvl1pPr algn="l">
              <a:lnSpc>
                <a:spcPct val="90000"/>
              </a:lnSpc>
              <a:defRPr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rt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zh-CN" altLang="en-US"/>
              <a:t>2025/5/8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FCB4-A633-4FD8-B02A-9273EDEEC80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777521" y="4793026"/>
            <a:ext cx="644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3B8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libaba Sans" panose="020B0503020203040204" pitchFamily="34" charset="0"/>
              </a:rPr>
              <a:t>CHAPTER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23B8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libaba Sans" panose="020B0503020203040204" pitchFamily="34" charset="0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7734913" y="1900534"/>
            <a:ext cx="6447124" cy="450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700" b="1" i="0" u="none" strike="noStrike" kern="1200" cap="none" spc="0" normalizeH="0" baseline="0" noProof="0" dirty="0">
                <a:ln>
                  <a:noFill/>
                </a:ln>
                <a:solidFill>
                  <a:srgbClr val="227FC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libaba Sans Medium" panose="020B0603020203040204" pitchFamily="34" charset="0"/>
              </a:rPr>
              <a:t>03</a:t>
            </a:r>
            <a:endParaRPr kumimoji="0" lang="zh-CN" altLang="en-US" sz="28700" b="1" i="0" u="none" strike="noStrike" kern="1200" cap="none" spc="0" normalizeH="0" baseline="0" noProof="0" dirty="0">
              <a:ln>
                <a:noFill/>
              </a:ln>
              <a:solidFill>
                <a:srgbClr val="227FC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libaba Sans Medium" panose="020B060302020304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1638"/>
            <a:ext cx="12192000" cy="230945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838200" y="2334260"/>
            <a:ext cx="10515600" cy="1325563"/>
          </a:xfrm>
        </p:spPr>
        <p:txBody>
          <a:bodyPr anchor="ctr" anchorCtr="0"/>
          <a:lstStyle>
            <a:lvl1pPr algn="l">
              <a:lnSpc>
                <a:spcPct val="90000"/>
              </a:lnSpc>
              <a:defRPr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rt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zh-CN" altLang="en-US"/>
              <a:t>2025/5/8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FCB4-A633-4FD8-B02A-9273EDEEC80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777521" y="4793026"/>
            <a:ext cx="644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3B8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libaba Sans" panose="020B0503020203040204" pitchFamily="34" charset="0"/>
              </a:rPr>
              <a:t>CHAPTER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23B8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libaba Sans" panose="020B0503020203040204" pitchFamily="34" charset="0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7734913" y="1900534"/>
            <a:ext cx="6447124" cy="450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700" b="1" i="0" u="none" strike="noStrike" kern="1200" cap="none" spc="0" normalizeH="0" baseline="0" noProof="0" dirty="0">
                <a:ln>
                  <a:noFill/>
                </a:ln>
                <a:solidFill>
                  <a:srgbClr val="227FC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libaba Sans Medium" panose="020B0603020203040204" pitchFamily="34" charset="0"/>
              </a:rPr>
              <a:t>04</a:t>
            </a:r>
            <a:endParaRPr kumimoji="0" lang="zh-CN" altLang="en-US" sz="28700" b="1" i="0" u="none" strike="noStrike" kern="1200" cap="none" spc="0" normalizeH="0" baseline="0" noProof="0" dirty="0">
              <a:ln>
                <a:noFill/>
              </a:ln>
              <a:solidFill>
                <a:srgbClr val="227FC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libaba Sans Medium" panose="020B060302020304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1638"/>
            <a:ext cx="12192000" cy="230945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838200" y="2334260"/>
            <a:ext cx="10515600" cy="1325563"/>
          </a:xfrm>
        </p:spPr>
        <p:txBody>
          <a:bodyPr anchor="ctr" anchorCtr="0"/>
          <a:lstStyle>
            <a:lvl1pPr algn="l">
              <a:lnSpc>
                <a:spcPct val="90000"/>
              </a:lnSpc>
              <a:defRPr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rt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zh-CN" altLang="en-US"/>
              <a:t>2025/5/8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FCB4-A633-4FD8-B02A-9273EDEEC80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777521" y="4793026"/>
            <a:ext cx="644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3B8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libaba Sans" panose="020B0503020203040204" pitchFamily="34" charset="0"/>
              </a:rPr>
              <a:t>CHAPTER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23B8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libaba Sans" panose="020B0503020203040204" pitchFamily="34" charset="0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7734913" y="1900534"/>
            <a:ext cx="6447124" cy="450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700" b="1" i="0" u="none" strike="noStrike" kern="1200" cap="none" spc="0" normalizeH="0" baseline="0" noProof="0" dirty="0">
                <a:ln>
                  <a:noFill/>
                </a:ln>
                <a:solidFill>
                  <a:srgbClr val="227FC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libaba Sans Medium" panose="020B0603020203040204" pitchFamily="34" charset="0"/>
              </a:rPr>
              <a:t>05</a:t>
            </a:r>
            <a:endParaRPr kumimoji="0" lang="zh-CN" altLang="en-US" sz="28700" b="1" i="0" u="none" strike="noStrike" kern="1200" cap="none" spc="0" normalizeH="0" baseline="0" noProof="0" dirty="0">
              <a:ln>
                <a:noFill/>
              </a:ln>
              <a:solidFill>
                <a:srgbClr val="227FC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libaba Sans Medium" panose="020B060302020304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1638"/>
            <a:ext cx="12192000" cy="230945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838200" y="2334260"/>
            <a:ext cx="10515600" cy="1325563"/>
          </a:xfrm>
        </p:spPr>
        <p:txBody>
          <a:bodyPr anchor="ctr" anchorCtr="0"/>
          <a:lstStyle>
            <a:lvl1pPr algn="l">
              <a:lnSpc>
                <a:spcPct val="90000"/>
              </a:lnSpc>
              <a:defRPr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art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zh-CN" altLang="en-US"/>
              <a:t>2025/5/8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FCB4-A633-4FD8-B02A-9273EDEEC80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777521" y="4793026"/>
            <a:ext cx="644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3B8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libaba Sans" panose="020B0503020203040204" pitchFamily="34" charset="0"/>
              </a:rPr>
              <a:t>CHAPTER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23B8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libaba Sans" panose="020B0503020203040204" pitchFamily="34" charset="0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7734913" y="1900534"/>
            <a:ext cx="6447124" cy="450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700" b="1" i="0" u="none" strike="noStrike" kern="1200" cap="none" spc="0" normalizeH="0" baseline="0" noProof="0" dirty="0">
                <a:ln>
                  <a:noFill/>
                </a:ln>
                <a:solidFill>
                  <a:srgbClr val="227FC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libaba Sans Medium" panose="020B0603020203040204" pitchFamily="34" charset="0"/>
              </a:rPr>
              <a:t>06</a:t>
            </a:r>
            <a:endParaRPr kumimoji="0" lang="zh-CN" altLang="en-US" sz="28700" b="1" i="0" u="none" strike="noStrike" kern="1200" cap="none" spc="0" normalizeH="0" baseline="0" noProof="0" dirty="0">
              <a:ln>
                <a:noFill/>
              </a:ln>
              <a:solidFill>
                <a:srgbClr val="227FC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libaba Sans Medium" panose="020B060302020304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1638"/>
            <a:ext cx="12192000" cy="230945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838200" y="2334260"/>
            <a:ext cx="10515600" cy="1325563"/>
          </a:xfrm>
        </p:spPr>
        <p:txBody>
          <a:bodyPr anchor="ctr" anchorCtr="0"/>
          <a:lstStyle>
            <a:lvl1pPr algn="l">
              <a:lnSpc>
                <a:spcPct val="90000"/>
              </a:lnSpc>
              <a:defRPr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B962C8B-B14F-4D97-AF65-F5344CB8AC3E}" type="datetime1">
              <a:rPr lang="zh-CN" altLang="en-US"/>
              <a:t>2025/5/8</a:t>
            </a:fld>
            <a:endParaRPr lang="zh-CN" altLang="en-US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68AFCB4-A633-4FD8-B02A-9273EDEEC8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新版</a:t>
            </a:r>
            <a:r>
              <a:rPr lang="en-US" altLang="zh-CN">
                <a:solidFill>
                  <a:schemeClr val="bg1"/>
                </a:solidFill>
              </a:rPr>
              <a:t>BCU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033780" y="238760"/>
            <a:ext cx="8943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+mn-ea"/>
                <a:sym typeface="Arial" panose="020B0604020202020204"/>
              </a:rPr>
              <a:t>HVM&amp;HVS BCU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67896" t="54944" r="8203" b="20463"/>
          <a:stretch>
            <a:fillRect/>
          </a:stretch>
        </p:blipFill>
        <p:spPr>
          <a:xfrm>
            <a:off x="225425" y="1533525"/>
            <a:ext cx="2794000" cy="19284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9425" y="1809750"/>
            <a:ext cx="2986405" cy="16522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0015" y="3462020"/>
            <a:ext cx="6174740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zapojování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musí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instalační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technici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nejprve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sejmout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krycí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desku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 po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provlečení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kabelového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svazku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otvory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jej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zajistit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což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složitý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krok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zavírání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krytu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musí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instalační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technici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utáhnout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šrouby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Pokud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nejsou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utažené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jsou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otvory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šrouby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poškozené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kryt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nebude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zajištěn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baterie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nahlásí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chybu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Chybí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standardní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konektor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09715" y="3890010"/>
            <a:ext cx="540004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Konce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všech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datových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kabelů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k BCU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jsou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zakončeny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konektorem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RJ45.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Konektor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RJ45 je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třeba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zasunout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komunikačního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konektoru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před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připojením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příslušným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portům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Standardní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konektor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DC</a:t>
            </a:r>
          </a:p>
        </p:txBody>
      </p:sp>
      <p:pic>
        <p:nvPicPr>
          <p:cNvPr id="15" name="图片 14" descr="cm1648619292_90809_4625df1b0ee37ca52e87ec06e9ccc928bd4c037d_6.html_att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9715" y="1814195"/>
            <a:ext cx="2694940" cy="1642110"/>
          </a:xfrm>
          <a:prstGeom prst="rect">
            <a:avLst/>
          </a:prstGeom>
        </p:spPr>
      </p:pic>
      <p:pic>
        <p:nvPicPr>
          <p:cNvPr id="18" name="图片 17" descr="cm1648619292_90809_4625df1b0ee37ca52e87ec06e9ccc928bd4c037d_6.html_att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0385" y="1830070"/>
            <a:ext cx="2054860" cy="1602105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 flipH="1">
            <a:off x="6499860" y="1235075"/>
            <a:ext cx="10160" cy="5116830"/>
          </a:xfrm>
          <a:prstGeom prst="line">
            <a:avLst/>
          </a:prstGeom>
          <a:ln>
            <a:solidFill>
              <a:srgbClr val="E9001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231900" y="1011555"/>
            <a:ext cx="104387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Před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184192" y="1092835"/>
            <a:ext cx="72327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cs-CZ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Po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033780" y="238760"/>
            <a:ext cx="8943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+mn-ea"/>
                <a:sym typeface="Arial" panose="020B0604020202020204"/>
              </a:rPr>
              <a:t>HVM&amp;HVS BCU </a:t>
            </a:r>
            <a:r>
              <a:rPr lang="cs-CZ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+mn-ea"/>
                <a:sym typeface="Arial" panose="020B0604020202020204"/>
              </a:rPr>
              <a:t>vylepšení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charset="-122"/>
              <a:ea typeface="华文细黑" panose="02010600040101010101" charset="-122"/>
              <a:cs typeface="+mn-ea"/>
              <a:sym typeface="Arial" panose="020B0604020202020204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6454775" y="904240"/>
            <a:ext cx="10160" cy="3675600"/>
          </a:xfrm>
          <a:prstGeom prst="line">
            <a:avLst/>
          </a:prstGeom>
          <a:ln>
            <a:solidFill>
              <a:srgbClr val="E9001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231900" y="1011555"/>
            <a:ext cx="114326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Před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844082" y="1092835"/>
            <a:ext cx="340349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cs-CZ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Po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Snadná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kabeláž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90" y="2225675"/>
            <a:ext cx="3023235" cy="188976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3454400" y="1944370"/>
            <a:ext cx="2533015" cy="2232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6932930" y="1944370"/>
            <a:ext cx="3492500" cy="2635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6510020" y="4967605"/>
            <a:ext cx="52533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2000" dirty="0"/>
              <a:t>• </a:t>
            </a:r>
            <a:r>
              <a:rPr lang="cs-CZ" sz="2000" b="1" dirty="0"/>
              <a:t>Není třeba demontovat ovládací panel</a:t>
            </a:r>
            <a:endParaRPr lang="cs-CZ" sz="2000" dirty="0"/>
          </a:p>
          <a:p>
            <a:pPr>
              <a:buNone/>
            </a:pPr>
            <a:r>
              <a:rPr lang="cs-CZ" sz="2000" dirty="0"/>
              <a:t>• </a:t>
            </a:r>
            <a:r>
              <a:rPr lang="cs-CZ" sz="2000" b="1" dirty="0"/>
              <a:t>Datové kabely k BCU: konektor RJ45</a:t>
            </a:r>
            <a:endParaRPr lang="cs-CZ" sz="2000" dirty="0"/>
          </a:p>
          <a:p>
            <a:r>
              <a:rPr lang="cs-CZ" sz="2000" dirty="0"/>
              <a:t>• </a:t>
            </a:r>
            <a:r>
              <a:rPr lang="cs-CZ" sz="2000" b="1" dirty="0"/>
              <a:t>Standardní konektor DC</a:t>
            </a:r>
            <a:endParaRPr lang="cs-CZ" sz="2000" dirty="0"/>
          </a:p>
        </p:txBody>
      </p:sp>
      <p:sp>
        <p:nvSpPr>
          <p:cNvPr id="7" name="文本框 6"/>
          <p:cNvSpPr txBox="1"/>
          <p:nvPr/>
        </p:nvSpPr>
        <p:spPr>
          <a:xfrm>
            <a:off x="685165" y="4807585"/>
            <a:ext cx="53740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2000" dirty="0"/>
              <a:t>• </a:t>
            </a:r>
            <a:r>
              <a:rPr lang="cs-CZ" sz="2000" b="1" dirty="0"/>
              <a:t>Úspora času při instalaci</a:t>
            </a:r>
            <a:endParaRPr lang="cs-CZ" sz="2000" dirty="0"/>
          </a:p>
          <a:p>
            <a:pPr>
              <a:buNone/>
            </a:pPr>
            <a:r>
              <a:rPr lang="cs-CZ" sz="2000" dirty="0"/>
              <a:t>• </a:t>
            </a:r>
            <a:r>
              <a:rPr lang="cs-CZ" sz="2000" b="1" dirty="0"/>
              <a:t>Větší bezpečnost</a:t>
            </a:r>
            <a:endParaRPr lang="cs-CZ" sz="2000" dirty="0"/>
          </a:p>
          <a:p>
            <a:r>
              <a:rPr lang="cs-CZ" sz="2000" dirty="0"/>
              <a:t>• </a:t>
            </a:r>
            <a:r>
              <a:rPr lang="cs-CZ" sz="2000" b="1" dirty="0"/>
              <a:t>Snadné zapojení</a:t>
            </a:r>
            <a:endParaRPr lang="cs-CZ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595630" y="6370320"/>
            <a:ext cx="87687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ym typeface="+mn-ea"/>
              </a:rPr>
              <a:t>Poznámka</a:t>
            </a:r>
            <a:r>
              <a:rPr lang="en-US" altLang="zh-CN" sz="1600" dirty="0">
                <a:sym typeface="+mn-ea"/>
              </a:rPr>
              <a:t>: </a:t>
            </a:r>
            <a:r>
              <a:rPr lang="en-US" altLang="zh-CN" sz="1600" dirty="0" err="1">
                <a:sym typeface="+mn-ea"/>
              </a:rPr>
              <a:t>Dva</a:t>
            </a:r>
            <a:r>
              <a:rPr lang="en-US" altLang="zh-CN" sz="1600" dirty="0">
                <a:sym typeface="+mn-ea"/>
              </a:rPr>
              <a:t> </a:t>
            </a:r>
            <a:r>
              <a:rPr lang="en-US" altLang="zh-CN" sz="1600" dirty="0" err="1">
                <a:sym typeface="+mn-ea"/>
              </a:rPr>
              <a:t>ovládací</a:t>
            </a:r>
            <a:r>
              <a:rPr lang="en-US" altLang="zh-CN" sz="1600" dirty="0">
                <a:sym typeface="+mn-ea"/>
              </a:rPr>
              <a:t> panely </a:t>
            </a:r>
            <a:r>
              <a:rPr lang="en-US" altLang="zh-CN" sz="1600" dirty="0" err="1">
                <a:sym typeface="+mn-ea"/>
              </a:rPr>
              <a:t>nelze</a:t>
            </a:r>
            <a:r>
              <a:rPr lang="en-US" altLang="zh-CN" sz="1600" dirty="0">
                <a:sym typeface="+mn-ea"/>
              </a:rPr>
              <a:t> </a:t>
            </a:r>
            <a:r>
              <a:rPr lang="en-US" altLang="zh-CN" sz="1600" dirty="0" err="1">
                <a:sym typeface="+mn-ea"/>
              </a:rPr>
              <a:t>zaměnit</a:t>
            </a:r>
            <a:r>
              <a:rPr lang="en-US" altLang="zh-CN" sz="1600" dirty="0">
                <a:sym typeface="+mn-ea"/>
              </a:rPr>
              <a:t>, ale </a:t>
            </a:r>
            <a:r>
              <a:rPr lang="en-US" altLang="zh-CN" sz="1600" dirty="0" err="1">
                <a:sym typeface="+mn-ea"/>
              </a:rPr>
              <a:t>lze</a:t>
            </a:r>
            <a:r>
              <a:rPr lang="en-US" altLang="zh-CN" sz="1600" dirty="0">
                <a:sym typeface="+mn-ea"/>
              </a:rPr>
              <a:t> je </a:t>
            </a:r>
            <a:r>
              <a:rPr lang="en-US" altLang="zh-CN" sz="1600" dirty="0" err="1">
                <a:sym typeface="+mn-ea"/>
              </a:rPr>
              <a:t>připojit</a:t>
            </a:r>
            <a:r>
              <a:rPr lang="en-US" altLang="zh-CN" sz="1600" dirty="0">
                <a:sym typeface="+mn-ea"/>
              </a:rPr>
              <a:t> </a:t>
            </a:r>
            <a:r>
              <a:rPr lang="en-US" altLang="zh-CN" sz="1600" dirty="0" err="1">
                <a:sym typeface="+mn-ea"/>
              </a:rPr>
              <a:t>paralelně</a:t>
            </a:r>
            <a:r>
              <a:rPr lang="en-US" altLang="zh-CN" sz="1600" dirty="0">
                <a:sym typeface="+mn-ea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033780" y="238760"/>
            <a:ext cx="8943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+mn-ea"/>
                <a:sym typeface="Arial" panose="020B0604020202020204"/>
              </a:rPr>
              <a:t>Q&amp;A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4715" y="1771015"/>
            <a:ext cx="6379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 err="1"/>
              <a:t>Jaké</a:t>
            </a:r>
            <a:r>
              <a:rPr lang="en-US" altLang="zh-CN" dirty="0"/>
              <a:t> </a:t>
            </a:r>
            <a:r>
              <a:rPr lang="en-US" altLang="zh-CN" dirty="0" err="1"/>
              <a:t>problémy</a:t>
            </a:r>
            <a:r>
              <a:rPr lang="en-US" altLang="zh-CN" dirty="0"/>
              <a:t> </a:t>
            </a:r>
            <a:r>
              <a:rPr lang="en-US" altLang="zh-CN" dirty="0" err="1"/>
              <a:t>lze</a:t>
            </a:r>
            <a:r>
              <a:rPr lang="en-US" altLang="zh-CN" dirty="0"/>
              <a:t> </a:t>
            </a:r>
            <a:r>
              <a:rPr lang="en-US" altLang="zh-CN" dirty="0" err="1"/>
              <a:t>zlepšením</a:t>
            </a:r>
            <a:r>
              <a:rPr lang="en-US" altLang="zh-CN" dirty="0"/>
              <a:t> </a:t>
            </a:r>
            <a:r>
              <a:rPr lang="en-US" altLang="zh-CN" dirty="0" err="1"/>
              <a:t>vyřešit</a:t>
            </a:r>
            <a:r>
              <a:rPr lang="en-US" altLang="zh-CN" dirty="0"/>
              <a:t>?</a:t>
            </a:r>
            <a:endParaRPr lang="cs-CZ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 err="1"/>
              <a:t>Jaká</a:t>
            </a:r>
            <a:r>
              <a:rPr lang="en-US" altLang="zh-CN" dirty="0"/>
              <a:t> </a:t>
            </a:r>
            <a:r>
              <a:rPr lang="en-US" altLang="zh-CN" dirty="0" err="1"/>
              <a:t>zlepšení</a:t>
            </a:r>
            <a:r>
              <a:rPr lang="en-US" altLang="zh-CN" dirty="0"/>
              <a:t> </a:t>
            </a:r>
            <a:r>
              <a:rPr lang="en-US" altLang="zh-CN" dirty="0" err="1"/>
              <a:t>byla</a:t>
            </a:r>
            <a:r>
              <a:rPr lang="en-US" altLang="zh-CN" dirty="0"/>
              <a:t> </a:t>
            </a:r>
            <a:r>
              <a:rPr lang="en-US" altLang="zh-CN" dirty="0" err="1"/>
              <a:t>provedena</a:t>
            </a:r>
            <a:r>
              <a:rPr lang="en-US" altLang="zh-CN" dirty="0"/>
              <a:t>?</a:t>
            </a:r>
            <a:endParaRPr lang="cs-CZ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 err="1"/>
              <a:t>Změny</a:t>
            </a:r>
            <a:r>
              <a:rPr lang="en-US" altLang="zh-CN" dirty="0"/>
              <a:t> v </a:t>
            </a:r>
            <a:r>
              <a:rPr lang="en-US" altLang="zh-CN" dirty="0" err="1"/>
              <a:t>portu</a:t>
            </a:r>
            <a:r>
              <a:rPr lang="en-US" altLang="zh-CN" dirty="0"/>
              <a:t> pro </a:t>
            </a:r>
            <a:r>
              <a:rPr lang="en-US" altLang="zh-CN" dirty="0" err="1"/>
              <a:t>datový</a:t>
            </a:r>
            <a:r>
              <a:rPr lang="en-US" altLang="zh-CN" dirty="0"/>
              <a:t> </a:t>
            </a:r>
            <a:r>
              <a:rPr lang="en-US" altLang="zh-CN" dirty="0" err="1"/>
              <a:t>kabel</a:t>
            </a:r>
            <a:r>
              <a:rPr lang="en-US" altLang="zh-CN" dirty="0"/>
              <a:t> </a:t>
            </a:r>
            <a:r>
              <a:rPr lang="en-US" altLang="zh-CN" dirty="0" err="1"/>
              <a:t>střídače</a:t>
            </a:r>
            <a:r>
              <a:rPr lang="en-US" altLang="zh-CN" dirty="0"/>
              <a:t>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94715" y="3077845"/>
            <a:ext cx="102222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a. </a:t>
            </a:r>
            <a:r>
              <a:rPr lang="en-US" altLang="zh-CN" dirty="0" err="1"/>
              <a:t>Při</a:t>
            </a:r>
            <a:r>
              <a:rPr lang="en-US" altLang="zh-CN" dirty="0"/>
              <a:t> </a:t>
            </a:r>
            <a:r>
              <a:rPr lang="en-US" altLang="zh-CN" dirty="0" err="1"/>
              <a:t>zapojování</a:t>
            </a:r>
            <a:r>
              <a:rPr lang="en-US" altLang="zh-CN" dirty="0"/>
              <a:t> </a:t>
            </a:r>
            <a:r>
              <a:rPr lang="en-US" altLang="zh-CN" dirty="0" err="1"/>
              <a:t>musí</a:t>
            </a:r>
            <a:r>
              <a:rPr lang="en-US" altLang="zh-CN" dirty="0"/>
              <a:t> </a:t>
            </a:r>
            <a:r>
              <a:rPr lang="en-US" altLang="zh-CN" dirty="0" err="1"/>
              <a:t>instalační</a:t>
            </a:r>
            <a:r>
              <a:rPr lang="en-US" altLang="zh-CN" dirty="0"/>
              <a:t> </a:t>
            </a:r>
            <a:r>
              <a:rPr lang="en-US" altLang="zh-CN" dirty="0" err="1"/>
              <a:t>technici</a:t>
            </a:r>
            <a:r>
              <a:rPr lang="en-US" altLang="zh-CN" dirty="0"/>
              <a:t> </a:t>
            </a:r>
            <a:r>
              <a:rPr lang="en-US" altLang="zh-CN" dirty="0" err="1"/>
              <a:t>nejprve</a:t>
            </a:r>
            <a:r>
              <a:rPr lang="en-US" altLang="zh-CN" dirty="0"/>
              <a:t> </a:t>
            </a:r>
            <a:r>
              <a:rPr lang="en-US" altLang="zh-CN" dirty="0" err="1"/>
              <a:t>sejmout</a:t>
            </a:r>
            <a:r>
              <a:rPr lang="en-US" altLang="zh-CN" dirty="0"/>
              <a:t> </a:t>
            </a:r>
            <a:r>
              <a:rPr lang="en-US" altLang="zh-CN" dirty="0" err="1"/>
              <a:t>krycí</a:t>
            </a:r>
            <a:r>
              <a:rPr lang="en-US" altLang="zh-CN" dirty="0"/>
              <a:t> </a:t>
            </a:r>
            <a:r>
              <a:rPr lang="en-US" altLang="zh-CN" dirty="0" err="1"/>
              <a:t>desku</a:t>
            </a:r>
            <a:r>
              <a:rPr lang="en-US" altLang="zh-CN" dirty="0"/>
              <a:t> a po </a:t>
            </a:r>
            <a:r>
              <a:rPr lang="en-US" altLang="zh-CN" dirty="0" err="1"/>
              <a:t>provlečení</a:t>
            </a:r>
            <a:r>
              <a:rPr lang="en-US" altLang="zh-CN" dirty="0"/>
              <a:t> </a:t>
            </a:r>
            <a:r>
              <a:rPr lang="en-US" altLang="zh-CN" dirty="0" err="1"/>
              <a:t>kabelového</a:t>
            </a:r>
            <a:r>
              <a:rPr lang="en-US" altLang="zh-CN" dirty="0"/>
              <a:t> </a:t>
            </a:r>
            <a:r>
              <a:rPr lang="en-US" altLang="zh-CN" dirty="0" err="1"/>
              <a:t>svazku</a:t>
            </a:r>
            <a:r>
              <a:rPr lang="en-US" altLang="zh-CN" dirty="0"/>
              <a:t> </a:t>
            </a:r>
            <a:r>
              <a:rPr lang="en-US" altLang="zh-CN" dirty="0" err="1"/>
              <a:t>otvory</a:t>
            </a:r>
            <a:r>
              <a:rPr lang="en-US" altLang="zh-CN" dirty="0"/>
              <a:t> </a:t>
            </a:r>
            <a:r>
              <a:rPr lang="en-US" altLang="zh-CN" dirty="0" err="1"/>
              <a:t>jej</a:t>
            </a:r>
            <a:r>
              <a:rPr lang="en-US" altLang="zh-CN" dirty="0"/>
              <a:t> </a:t>
            </a:r>
            <a:r>
              <a:rPr lang="en-US" altLang="zh-CN" dirty="0" err="1"/>
              <a:t>zajistit</a:t>
            </a:r>
            <a:r>
              <a:rPr lang="en-US" altLang="zh-CN" dirty="0"/>
              <a:t>, </a:t>
            </a:r>
            <a:r>
              <a:rPr lang="en-US" altLang="zh-CN" dirty="0" err="1"/>
              <a:t>což</a:t>
            </a:r>
            <a:r>
              <a:rPr lang="en-US" altLang="zh-CN" dirty="0"/>
              <a:t> je </a:t>
            </a:r>
            <a:r>
              <a:rPr lang="en-US" altLang="zh-CN" dirty="0" err="1"/>
              <a:t>složitý</a:t>
            </a:r>
            <a:r>
              <a:rPr lang="en-US" altLang="zh-CN" dirty="0"/>
              <a:t> </a:t>
            </a:r>
            <a:r>
              <a:rPr lang="en-US" altLang="zh-CN" dirty="0" err="1"/>
              <a:t>krok.b</a:t>
            </a:r>
            <a:r>
              <a:rPr lang="en-US" altLang="zh-CN" dirty="0"/>
              <a:t>. </a:t>
            </a:r>
            <a:r>
              <a:rPr lang="en-US" altLang="zh-CN" dirty="0" err="1"/>
              <a:t>Není</a:t>
            </a:r>
            <a:r>
              <a:rPr lang="en-US" altLang="zh-CN" dirty="0"/>
              <a:t> k </a:t>
            </a:r>
            <a:r>
              <a:rPr lang="en-US" altLang="zh-CN" dirty="0" err="1"/>
              <a:t>dispozici</a:t>
            </a:r>
            <a:r>
              <a:rPr lang="en-US" altLang="zh-CN" dirty="0"/>
              <a:t> </a:t>
            </a:r>
            <a:r>
              <a:rPr lang="en-US" altLang="zh-CN" dirty="0" err="1"/>
              <a:t>standardní</a:t>
            </a:r>
            <a:r>
              <a:rPr lang="en-US" altLang="zh-CN" dirty="0"/>
              <a:t> </a:t>
            </a:r>
            <a:r>
              <a:rPr lang="en-US" altLang="zh-CN" dirty="0" err="1"/>
              <a:t>konektor</a:t>
            </a:r>
            <a:endParaRPr lang="cs-CZ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a. </a:t>
            </a:r>
            <a:r>
              <a:rPr lang="en-US" altLang="zh-CN" dirty="0" err="1"/>
              <a:t>Datové</a:t>
            </a:r>
            <a:r>
              <a:rPr lang="en-US" altLang="zh-CN" dirty="0"/>
              <a:t> </a:t>
            </a:r>
            <a:r>
              <a:rPr lang="en-US" altLang="zh-CN" dirty="0" err="1"/>
              <a:t>kabely</a:t>
            </a:r>
            <a:r>
              <a:rPr lang="en-US" altLang="zh-CN" dirty="0"/>
              <a:t> k BCU: </a:t>
            </a:r>
            <a:r>
              <a:rPr lang="en-US" altLang="zh-CN" dirty="0" err="1"/>
              <a:t>konektor</a:t>
            </a:r>
            <a:r>
              <a:rPr lang="en-US" altLang="zh-CN" dirty="0"/>
              <a:t> RJ45 </a:t>
            </a:r>
            <a:endParaRPr lang="cs-CZ" altLang="zh-CN" dirty="0"/>
          </a:p>
          <a:p>
            <a:r>
              <a:rPr lang="cs-CZ" altLang="zh-CN" dirty="0"/>
              <a:t>      </a:t>
            </a:r>
            <a:r>
              <a:rPr lang="en-US" altLang="zh-CN" dirty="0"/>
              <a:t>b. </a:t>
            </a:r>
            <a:r>
              <a:rPr lang="en-US" altLang="zh-CN" dirty="0" err="1"/>
              <a:t>Standardní</a:t>
            </a:r>
            <a:r>
              <a:rPr lang="en-US" altLang="zh-CN" dirty="0"/>
              <a:t> </a:t>
            </a:r>
            <a:r>
              <a:rPr lang="en-US" altLang="zh-CN" dirty="0" err="1"/>
              <a:t>konektor</a:t>
            </a:r>
            <a:r>
              <a:rPr lang="en-US" altLang="zh-CN" dirty="0"/>
              <a:t> DC. </a:t>
            </a:r>
            <a:endParaRPr lang="cs-CZ" altLang="zh-CN" dirty="0"/>
          </a:p>
          <a:p>
            <a:r>
              <a:rPr lang="cs-CZ" altLang="zh-CN" dirty="0"/>
              <a:t>      </a:t>
            </a:r>
            <a:r>
              <a:rPr lang="en-US" altLang="zh-CN" dirty="0"/>
              <a:t>c. </a:t>
            </a:r>
            <a:r>
              <a:rPr lang="en-US" altLang="zh-CN" dirty="0" err="1"/>
              <a:t>Zapojení</a:t>
            </a:r>
            <a:r>
              <a:rPr lang="en-US" altLang="zh-CN" dirty="0"/>
              <a:t> bez </a:t>
            </a:r>
            <a:r>
              <a:rPr lang="en-US" altLang="zh-CN" dirty="0" err="1"/>
              <a:t>otevírání</a:t>
            </a:r>
            <a:r>
              <a:rPr lang="en-US" altLang="zh-CN" dirty="0"/>
              <a:t> </a:t>
            </a:r>
            <a:r>
              <a:rPr lang="en-US" altLang="zh-CN" dirty="0" err="1"/>
              <a:t>panelu</a:t>
            </a:r>
            <a:endParaRPr lang="cs-CZ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 err="1"/>
              <a:t>Původní</a:t>
            </a:r>
            <a:r>
              <a:rPr lang="en-US" altLang="zh-CN" dirty="0"/>
              <a:t> HVM/HVS </a:t>
            </a:r>
            <a:r>
              <a:rPr lang="en-US" altLang="zh-CN" dirty="0" err="1"/>
              <a:t>má</a:t>
            </a:r>
            <a:r>
              <a:rPr lang="en-US" altLang="zh-CN" dirty="0"/>
              <a:t> </a:t>
            </a:r>
            <a:r>
              <a:rPr lang="en-US" altLang="zh-CN" dirty="0" err="1"/>
              <a:t>dvě</a:t>
            </a:r>
            <a:r>
              <a:rPr lang="en-US" altLang="zh-CN" dirty="0"/>
              <a:t> </a:t>
            </a:r>
            <a:r>
              <a:rPr lang="en-US" altLang="zh-CN" dirty="0" err="1"/>
              <a:t>rozhraní</a:t>
            </a:r>
            <a:r>
              <a:rPr lang="en-US" altLang="zh-CN" dirty="0"/>
              <a:t>, 8pinové a RJ45. Nová </a:t>
            </a:r>
            <a:r>
              <a:rPr lang="en-US" altLang="zh-CN" dirty="0" err="1"/>
              <a:t>verze</a:t>
            </a:r>
            <a:r>
              <a:rPr lang="en-US" altLang="zh-CN" dirty="0"/>
              <a:t> </a:t>
            </a:r>
            <a:r>
              <a:rPr lang="en-US" altLang="zh-CN" dirty="0" err="1"/>
              <a:t>ruší</a:t>
            </a:r>
            <a:r>
              <a:rPr lang="en-US" altLang="zh-CN" dirty="0"/>
              <a:t> 8pinový </a:t>
            </a:r>
            <a:r>
              <a:rPr lang="en-US" altLang="zh-CN" dirty="0" err="1"/>
              <a:t>konektor</a:t>
            </a:r>
            <a:r>
              <a:rPr lang="en-US" altLang="zh-CN" dirty="0"/>
              <a:t> a </a:t>
            </a:r>
            <a:r>
              <a:rPr lang="en-US" altLang="zh-CN" dirty="0" err="1"/>
              <a:t>zachovává</a:t>
            </a:r>
            <a:r>
              <a:rPr lang="en-US" altLang="zh-CN" dirty="0"/>
              <a:t> RJ45.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heme/theme1.xml><?xml version="1.0" encoding="utf-8"?>
<a:theme xmlns:a="http://schemas.openxmlformats.org/drawingml/2006/main" name="弗迪模板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C5D1DA74149140A3ACEE0AB30A7416" ma:contentTypeVersion="18" ma:contentTypeDescription="Vytvoří nový dokument" ma:contentTypeScope="" ma:versionID="d5d6aaf6a802fb8a13cf585d4a86fe31">
  <xsd:schema xmlns:xsd="http://www.w3.org/2001/XMLSchema" xmlns:xs="http://www.w3.org/2001/XMLSchema" xmlns:p="http://schemas.microsoft.com/office/2006/metadata/properties" xmlns:ns2="fe7d4236-a8a6-456e-9a4d-2c4425715bf1" xmlns:ns3="4ac103a4-616f-454d-9aee-e408aef07446" targetNamespace="http://schemas.microsoft.com/office/2006/metadata/properties" ma:root="true" ma:fieldsID="bf9f2d49a174f09c502110047a493a66" ns2:_="" ns3:_="">
    <xsd:import namespace="fe7d4236-a8a6-456e-9a4d-2c4425715bf1"/>
    <xsd:import namespace="4ac103a4-616f-454d-9aee-e408aef07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d4236-a8a6-456e-9a4d-2c4425715b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ů" ma:readOnly="false" ma:fieldId="{5cf76f15-5ced-4ddc-b409-7134ff3c332f}" ma:taxonomyMulti="true" ma:sspId="6d1eacf4-c6d0-4095-a0f5-ac3d08d582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c103a4-616f-454d-9aee-e408aef0744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660c884-1bbb-4679-8e6e-5ab70a33cd16}" ma:internalName="TaxCatchAll" ma:showField="CatchAllData" ma:web="4ac103a4-616f-454d-9aee-e408aef074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7d4236-a8a6-456e-9a4d-2c4425715bf1">
      <Terms xmlns="http://schemas.microsoft.com/office/infopath/2007/PartnerControls"/>
    </lcf76f155ced4ddcb4097134ff3c332f>
    <TaxCatchAll xmlns="4ac103a4-616f-454d-9aee-e408aef0744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911F3F-8863-46C7-AEDE-6E6ADE0D33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7d4236-a8a6-456e-9a4d-2c4425715bf1"/>
    <ds:schemaRef ds:uri="4ac103a4-616f-454d-9aee-e408aef074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3DAE25-7663-4B8F-A879-3AF9579CD143}">
  <ds:schemaRefs>
    <ds:schemaRef ds:uri="http://schemas.microsoft.com/office/2006/metadata/properties"/>
    <ds:schemaRef ds:uri="http://schemas.microsoft.com/office/infopath/2007/PartnerControls"/>
    <ds:schemaRef ds:uri="fe7d4236-a8a6-456e-9a4d-2c4425715bf1"/>
    <ds:schemaRef ds:uri="4ac103a4-616f-454d-9aee-e408aef07446"/>
  </ds:schemaRefs>
</ds:datastoreItem>
</file>

<file path=customXml/itemProps3.xml><?xml version="1.0" encoding="utf-8"?>
<ds:datastoreItem xmlns:ds="http://schemas.openxmlformats.org/officeDocument/2006/customXml" ds:itemID="{2CF857C9-A2C3-4303-BC4E-ACD38F8318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265</Words>
  <Application>Microsoft Office PowerPoint</Application>
  <PresentationFormat>Širokoúhlá obrazovka</PresentationFormat>
  <Paragraphs>36</Paragraphs>
  <Slides>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楷体</vt:lpstr>
      <vt:lpstr>微软雅黑</vt:lpstr>
      <vt:lpstr>华文细黑</vt:lpstr>
      <vt:lpstr>Arial</vt:lpstr>
      <vt:lpstr>Calibri</vt:lpstr>
      <vt:lpstr>弗迪模板1</vt:lpstr>
      <vt:lpstr>新版BCU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lydon.li@byd.com</dc:creator>
  <cp:lastModifiedBy>Marketing SOLSOL</cp:lastModifiedBy>
  <cp:revision>1393</cp:revision>
  <dcterms:created xsi:type="dcterms:W3CDTF">2020-01-02T08:49:00Z</dcterms:created>
  <dcterms:modified xsi:type="dcterms:W3CDTF">2025-05-08T08:23:52Z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9479F3CE9F5A4ADCAD16346B55CE0108</vt:lpwstr>
  </property>
  <property fmtid="{D5CDD505-2E9C-101B-9397-08002B2CF9AE}" pid="3" name="KSOProductBuildVer">
    <vt:lpwstr>2052-11.8.2.10972</vt:lpwstr>
  </property>
  <property fmtid="{D5CDD505-2E9C-101B-9397-08002B2CF9AE}" pid="4" name="_IPGFID">
    <vt:lpwstr>[DocID]=4C0A4ED6-CBAD-4660-BAD4-A0D4ABD90DA6</vt:lpwstr>
  </property>
  <property fmtid="{D5CDD505-2E9C-101B-9397-08002B2CF9AE}" pid="5" name="_IPGFLOW_P-B5F8_E-0_CV-88520CEC_CN-D10D05D6">
    <vt:lpwstr>DPFPMK|3|50|1|0</vt:lpwstr>
  </property>
  <property fmtid="{D5CDD505-2E9C-101B-9397-08002B2CF9AE}" pid="6" name="_IPGFLOW_P-B5F8_E-1_FP-1_SP-1_CV-3740B692_CN-7153E8C5">
    <vt:lpwstr>WZkcZkA9smSBQyJqIrxwy0yi99YYDTOeD+kQxE0WbZGqr8qtoXz06oT+3ipMym0ajddLR1dGGrTpVjeKYNLykYORMFZWLY2cL5KaBSwL2nKNTU/11sbCYKu2IXXSsi3bL6NMF6twH2AfofSCk1gi+swPU6NmZB/CfgOf9tB91+DhOmkfKulM2b/kaSsKBkw4U5FiDTxZqamG910MSlaD+ST5OW6XkjNrHyyr4XYIMXCJERap1ZmI9RMvtfmOdAz</vt:lpwstr>
  </property>
  <property fmtid="{D5CDD505-2E9C-101B-9397-08002B2CF9AE}" pid="7" name="_IPGFLOW_P-B5F8_E-1_FP-1_SP-2_CV-3EB7F912_CN-94D22DA7">
    <vt:lpwstr>H4zuuKijZI3Dvqm4BwJoZ/4mxM4zhhkDM8U6Zu3lZkonXTqQMcBRog6L3/7OEwBpattmW/fmHcixG38amq7A2CXpXg+kt4PmtrWlSYwJafJ2+n1DYhgg5i1mJhSZo9Gdi5GtpiOmIBOfovZunnqU1reJ+ELkRJ4+lBDMXwQhs7oUPYVvZZqUY505/opjaT3swNHltgT2++QpTjzPouCm/SA==</vt:lpwstr>
  </property>
  <property fmtid="{D5CDD505-2E9C-101B-9397-08002B2CF9AE}" pid="8" name="_IPGFLOW_P-B5F8_E-0_FP-1_CV-ACF98C78_CN-551577B2">
    <vt:lpwstr>DPSPMK|3|472|2|0</vt:lpwstr>
  </property>
  <property fmtid="{D5CDD505-2E9C-101B-9397-08002B2CF9AE}" pid="9" name="_IPGLAB_P-B5F8_E-1_CV-F9060768_CN-E25A7F74">
    <vt:lpwstr>yccyWWb8PV4mlJrlQBLhjDzBwQ6luvm3t9D4WeFQ/cYdalR62qyZp3TLbJJRpQJLuI6q2ev1+0ojZzMAXOqHhUzncnthosLPzDhL0SoU5ogjyIiL+lqZtcAidxrKyQylARx6OUr+UPglvyYstSEKiyHpNnp5d0OPPgAGkyDq8Ro=</vt:lpwstr>
  </property>
  <property fmtid="{D5CDD505-2E9C-101B-9397-08002B2CF9AE}" pid="10" name="ContentTypeId">
    <vt:lpwstr>0x010100D4C5D1DA74149140A3ACEE0AB30A7416</vt:lpwstr>
  </property>
  <property fmtid="{D5CDD505-2E9C-101B-9397-08002B2CF9AE}" pid="11" name="MediaServiceImageTags">
    <vt:lpwstr/>
  </property>
</Properties>
</file>