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1.xml" ContentType="application/vnd.openxmlformats-officedocument.presentationml.slideLayout+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s/slide1.xml" ContentType="application/vnd.openxmlformats-officedocument.presentationml.slide+xml"/>
  <Override PartName="/ppt/notesSlides/notesSlide1.xml" ContentType="application/vnd.openxmlformats-officedocument.presentationml.notesSlide+xml"/>
  <Override PartName="/ppt/slides/slide2.xml" ContentType="application/vnd.openxmlformats-officedocument.presentationml.slide+xml"/>
  <Override PartName="/ppt/notesSlides/notesSlide2.xml" ContentType="application/vnd.openxmlformats-officedocument.presentationml.notesSlide+xml"/>
  <Override PartName="/ppt/slides/slide3.xml" ContentType="application/vnd.openxmlformats-officedocument.presentationml.slide+xml"/>
  <Override PartName="/ppt/notesSlides/notesSlide3.xml" ContentType="application/vnd.openxmlformats-officedocument.presentationml.notesSlide+xml"/>
  <Override PartName="/ppt/slides/slide4.xml" ContentType="application/vnd.openxmlformats-officedocument.presentationml.slide+xml"/>
  <Override PartName="/ppt/notesSlides/notesSlide4.xml" ContentType="application/vnd.openxmlformats-officedocument.presentationml.notesSlide+xml"/>
  <Override PartName="/ppt/slides/slide5.xml" ContentType="application/vnd.openxmlformats-officedocument.presentationml.slide+xml"/>
  <Override PartName="/ppt/notesMasters/notesMaster1.xml" ContentType="application/vnd.openxmlformats-officedocument.presentationml.notesMaster+xml"/>
  <Override PartName="/ppt/theme/theme2.xml" ContentType="application/vnd.openxmlformats-officedocument.theme+xml"/>
  <Override PartName="/ppt/handoutMasters/handoutMaster1.xml" ContentType="application/vnd.openxmlformats-officedocument.presentationml.handoutMaster+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commentAuthors.xml" ContentType="application/vnd.openxmlformats-officedocument.presentationml.commentAuthor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9"/>
  </p:handoutMasterIdLst>
  <p:sldIdLst>
    <p:sldId id="278" r:id="rId3"/>
    <p:sldId id="535" r:id="rId5"/>
    <p:sldId id="536" r:id="rId6"/>
    <p:sldId id="538" r:id="rId7"/>
    <p:sldId id="270" r:id="rId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n.guanchen" initials="p" lastIdx="3" clrIdx="0"/>
  <p:cmAuthor id="2" name="mo.shaobo" initials="m"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Animation="0">
    <p:present/>
    <p:sldAll/>
  </p:showPr>
  <p:clrMru>
    <a:srgbClr val="23B8BC"/>
    <a:srgbClr val="D2D2D2"/>
    <a:srgbClr val="D1D1D1"/>
    <a:srgbClr val="D8D8D8"/>
    <a:srgbClr val="D7D7D7"/>
    <a:srgbClr val="CFCFCF"/>
    <a:srgbClr val="227FC4"/>
    <a:srgbClr val="F5F2EB"/>
    <a:srgbClr val="E60013"/>
    <a:srgbClr val="9997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46" autoAdjust="0"/>
    <p:restoredTop sz="94660"/>
  </p:normalViewPr>
  <p:slideViewPr>
    <p:cSldViewPr snapToGrid="0" showGuides="1">
      <p:cViewPr varScale="1">
        <p:scale>
          <a:sx n="73" d="100"/>
          <a:sy n="73" d="100"/>
        </p:scale>
        <p:origin x="162" y="54"/>
      </p:cViewPr>
      <p:guideLst>
        <p:guide orient="horz" pos="3543"/>
        <p:guide pos="407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commentAuthors" Target="commentAuthors.xml"/><Relationship Id="rId3" Type="http://schemas.openxmlformats.org/officeDocument/2006/relationships/slide" Target="slides/slide1.xml"/><Relationship Id="rId7" Type="http://schemas.openxmlformats.org/officeDocument/2006/relationships/slide" Target="slides/slide4.xml"/><Relationship Id="rId12" Type="http://schemas.openxmlformats.org/officeDocument/2006/relationships/tableStyles" Target="tableStyles.xml"/><Relationship Id="rId2" Type="http://schemas.openxmlformats.org/officeDocument/2006/relationships/theme" Target="theme/theme1.xml"/><Relationship Id="rId16" Type="http://schemas.openxmlformats.org/officeDocument/2006/relationships/customXml" Target="../customXml/item3.xml"/><Relationship Id="rId6" Type="http://schemas.openxmlformats.org/officeDocument/2006/relationships/slide" Target="slides/slide3.xml"/><Relationship Id="rId11" Type="http://schemas.openxmlformats.org/officeDocument/2006/relationships/viewProps" Target="viewProps.xml"/><Relationship Id="rId1" Type="http://schemas.openxmlformats.org/officeDocument/2006/relationships/slideMaster" Target="slideMasters/slideMaster1.xml"/><Relationship Id="rId5" Type="http://schemas.openxmlformats.org/officeDocument/2006/relationships/slide" Target="slides/slide2.xml"/><Relationship Id="rId15" Type="http://schemas.openxmlformats.org/officeDocument/2006/relationships/customXml" Target="../customXml/item2.xml"/><Relationship Id="rId10" Type="http://schemas.openxmlformats.org/officeDocument/2006/relationships/presProps" Target="presProps.xml"/><Relationship Id="rId9" Type="http://schemas.openxmlformats.org/officeDocument/2006/relationships/handoutMaster" Target="handoutMasters/handoutMaster1.xml"/><Relationship Id="rId4" Type="http://schemas.openxmlformats.org/officeDocument/2006/relationships/notesMaster" Target="notesMasters/notesMaster1.xml"/><Relationship Id="rId14" Type="http://schemas.openxmlformats.org/officeDocument/2006/relationships/customXml" Target="../customXml/item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1">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1">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fld id="{D2A48B96-639E-45A3-A0BA-2464DFDB1FAA}" type="datetime1">
              <a:rPr lang="zh-CN" altLang="en-US" smtClean="0"/>
            </a:fld>
            <a:endParaRPr lang="zh-CN" altLang="en-US"/>
          </a:p>
        </p:txBody>
      </p:sp>
      <p:sp>
        <p:nvSpPr>
          <p:cNvPr id="5" name="灯片编号占位符 4"/>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fld id="{D2A48B96-639E-45A3-A0BA-2464DFDB1FAA}" type="datetime1">
              <a:rPr lang="zh-CN" altLang="en-US" smtClean="0"/>
            </a:fld>
            <a:endParaRPr lang="zh-CN" altLang="en-US"/>
          </a:p>
        </p:txBody>
      </p:sp>
      <p:sp>
        <p:nvSpPr>
          <p:cNvPr id="5" name="灯片编号占位符 4"/>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fld id="{D2A48B96-639E-45A3-A0BA-2464DFDB1FAA}" type="datetime1">
              <a:rPr lang="zh-CN" altLang="en-US" smtClean="0"/>
            </a:fld>
            <a:endParaRPr lang="zh-CN" altLang="en-US"/>
          </a:p>
        </p:txBody>
      </p:sp>
      <p:sp>
        <p:nvSpPr>
          <p:cNvPr id="5" name="灯片编号占位符 4"/>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
        <p:nvSpPr>
          <p:cNvPr id="4" name="日期占位符 3"/>
          <p:cNvSpPr>
            <a:spLocks noGrp="1"/>
          </p:cNvSpPr>
          <p:nvPr>
            <p:ph type="dt" idx="1"/>
          </p:nvPr>
        </p:nvSpPr>
        <p:spPr/>
        <p:txBody>
          <a:bodyPr/>
          <a:p>
            <a:fld id="{D2A48B96-639E-45A3-A0BA-2464DFDB1FAA}" type="datetime1">
              <a:rPr lang="zh-CN" altLang="en-US" smtClean="0"/>
            </a:fld>
            <a:endParaRPr lang="zh-CN" altLang="en-US"/>
          </a:p>
        </p:txBody>
      </p:sp>
      <p:sp>
        <p:nvSpPr>
          <p:cNvPr id="5" name="灯片编号占位符 4"/>
          <p:cNvSpPr>
            <a:spLocks noGrp="1"/>
          </p:cNvSpPr>
          <p:nvPr>
            <p:ph type="sldNum" sz="quarter" idx="5"/>
          </p:nvPr>
        </p:nvSpPr>
        <p:spPr/>
        <p:txBody>
          <a:bodyPr/>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标题页面">
    <p:bg>
      <p:bgPr>
        <a:solidFill>
          <a:schemeClr val="tx1">
            <a:alpha val="15000"/>
          </a:schemeClr>
        </a:solidFill>
        <a:effectLst/>
      </p:bgPr>
    </p:bg>
    <p:spTree>
      <p:nvGrpSpPr>
        <p:cNvPr id="1" name=""/>
        <p:cNvGrpSpPr/>
        <p:nvPr/>
      </p:nvGrpSpPr>
      <p:grpSpPr>
        <a:xfrm>
          <a:off x="0" y="0"/>
          <a:ext cx="0" cy="0"/>
          <a:chOff x="0" y="0"/>
          <a:chExt cx="0" cy="0"/>
        </a:xfrm>
      </p:grpSpPr>
      <p:sp>
        <p:nvSpPr>
          <p:cNvPr id="12" name="文本框 11"/>
          <p:cNvSpPr txBox="1"/>
          <p:nvPr userDrawn="1"/>
        </p:nvSpPr>
        <p:spPr>
          <a:xfrm>
            <a:off x="738569" y="4522937"/>
            <a:ext cx="6447124" cy="1938992"/>
          </a:xfrm>
          <a:prstGeom prst="rect">
            <a:avLst/>
          </a:prstGeom>
          <a:noFill/>
        </p:spPr>
        <p:txBody>
          <a:bodyPr wrap="squar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Alibaba Sans Light" panose="020B0303020203040204" pitchFamily="34" charset="0"/>
              </a:rPr>
              <a:t>TECHNOLOGICAL</a:t>
            </a:r>
            <a:endParaRPr kumimoji="0" lang="en-US" altLang="zh-CN" sz="4000" b="0" i="0" u="none"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Alibaba Sans Light" panose="020B030302020304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Alibaba Sans Light" panose="020B0303020203040204" pitchFamily="34" charset="0"/>
              </a:rPr>
              <a:t>INNOVATIONS</a:t>
            </a:r>
            <a:endParaRPr kumimoji="0" lang="en-US" altLang="zh-CN" sz="4000" b="0" i="0" u="none"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Alibaba Sans Light" panose="020B0303020203040204" pitchFamily="34" charset="0"/>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4000" b="0" i="0" u="none"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Alibaba Sans Light" panose="020B0303020203040204" pitchFamily="34" charset="0"/>
              </a:rPr>
              <a:t>FOR </a:t>
            </a:r>
            <a:r>
              <a:rPr kumimoji="0" lang="en-US" altLang="zh-CN" sz="4000" b="0" i="0" u="none" strike="noStrike" kern="1200" cap="none" spc="0" normalizeH="0" baseline="0" noProof="0" dirty="0" smtClean="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Alibaba Sans Medium" panose="020B0603020203040204" pitchFamily="34" charset="0"/>
              </a:rPr>
              <a:t>A BETTER LIFE</a:t>
            </a:r>
            <a:endParaRPr kumimoji="0" lang="zh-CN" altLang="en-US" sz="4000" b="0" i="0" u="none" strike="noStrike" kern="1200" cap="none" spc="0" normalizeH="0" baseline="0" noProof="0" dirty="0">
              <a:ln>
                <a:noFill/>
              </a:ln>
              <a:solidFill>
                <a:schemeClr val="bg1">
                  <a:lumMod val="75000"/>
                </a:schemeClr>
              </a:solidFill>
              <a:effectLst/>
              <a:uLnTx/>
              <a:uFillTx/>
              <a:latin typeface="微软雅黑" panose="020B0503020204020204" pitchFamily="34" charset="-122"/>
              <a:ea typeface="微软雅黑" panose="020B0503020204020204" pitchFamily="34" charset="-122"/>
              <a:cs typeface="Alibaba Sans Medium" panose="020B0603020203040204" pitchFamily="34" charset="0"/>
            </a:endParaRPr>
          </a:p>
        </p:txBody>
      </p:sp>
      <p:pic>
        <p:nvPicPr>
          <p:cNvPr id="17" name="图片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022549"/>
            <a:ext cx="12192000" cy="3811415"/>
          </a:xfrm>
          <a:prstGeom prst="rect">
            <a:avLst/>
          </a:prstGeom>
        </p:spPr>
      </p:pic>
      <p:sp>
        <p:nvSpPr>
          <p:cNvPr id="7" name="标题 6"/>
          <p:cNvSpPr>
            <a:spLocks noGrp="1"/>
          </p:cNvSpPr>
          <p:nvPr>
            <p:ph type="title" hasCustomPrompt="1"/>
          </p:nvPr>
        </p:nvSpPr>
        <p:spPr>
          <a:xfrm>
            <a:off x="475615" y="1903095"/>
            <a:ext cx="8569325" cy="1325880"/>
          </a:xfrm>
        </p:spPr>
        <p:txBody>
          <a:bodyPr anchor="ctr" anchorCtr="0"/>
          <a:lstStyle>
            <a:lvl1pPr algn="ctr">
              <a:defRPr b="1">
                <a:solidFill>
                  <a:schemeClr val="bg1"/>
                </a:solidFill>
                <a:latin typeface="微软雅黑" panose="020B0503020204020204" pitchFamily="34" charset="-122"/>
                <a:ea typeface="微软雅黑" panose="020B0503020204020204" pitchFamily="34" charset="-122"/>
              </a:defRPr>
            </a:lvl1pPr>
          </a:lstStyle>
          <a:p>
            <a:endParaRPr lang="zh-CN" altLang="en-US"/>
          </a:p>
        </p:txBody>
      </p:sp>
    </p:spTree>
  </p:cSld>
  <p:clrMapOvr>
    <a:masterClrMapping/>
  </p:clrMapOvr>
  <p:timing>
    <p:tnLst>
      <p:par>
        <p:cTn id="1" dur="indefinite" restart="never" nodeType="tmRoot"/>
      </p:par>
    </p:tnLst>
  </p:timing>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B962C8B-B14F-4D97-AF65-F5344CB8AC3E}" type="datetime1">
              <a:rPr lang="zh-CN" altLang="en-US"/>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8AFCB4-A633-4FD8-B02A-9273EDEEC806}" type="slidenum">
              <a:rPr lang="zh-CN" altLang="en-US" smtClean="0"/>
            </a:fld>
            <a:endParaRPr lang="zh-CN" altLang="en-US"/>
          </a:p>
        </p:txBody>
      </p:sp>
      <p:sp>
        <p:nvSpPr>
          <p:cNvPr id="7" name="内容占位符 6"/>
          <p:cNvSpPr>
            <a:spLocks noGrp="1"/>
          </p:cNvSpPr>
          <p:nvPr>
            <p:ph sz="half" idx="1" hasCustomPrompt="1"/>
          </p:nvPr>
        </p:nvSpPr>
        <p:spPr>
          <a:xfrm>
            <a:off x="838200" y="1632585"/>
            <a:ext cx="5181600" cy="4544695"/>
          </a:xfrm>
          <a:prstGeom prst="rect">
            <a:avLst/>
          </a:prstGeo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8" name="内容占位符 7"/>
          <p:cNvSpPr>
            <a:spLocks noGrp="1"/>
          </p:cNvSpPr>
          <p:nvPr>
            <p:ph sz="half" idx="2" hasCustomPrompt="1"/>
          </p:nvPr>
        </p:nvSpPr>
        <p:spPr>
          <a:xfrm>
            <a:off x="6172200" y="1632585"/>
            <a:ext cx="5181600" cy="4544695"/>
          </a:xfrm>
          <a:prstGeom prst="rect">
            <a:avLst/>
          </a:prstGeo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21" name="标题 20"/>
          <p:cNvSpPr>
            <a:spLocks noGrp="1"/>
          </p:cNvSpPr>
          <p:nvPr>
            <p:ph type="title"/>
          </p:nvPr>
        </p:nvSpPr>
        <p:spPr>
          <a:xfrm>
            <a:off x="1164590" y="198755"/>
            <a:ext cx="4514850" cy="736600"/>
          </a:xfrm>
        </p:spPr>
        <p:txBody>
          <a:bodyPr anchor="ctr" anchorCtr="0"/>
          <a:lstStyle>
            <a:lvl1pPr algn="l">
              <a:lnSpc>
                <a:spcPct val="90000"/>
              </a:lnSpc>
              <a:defRPr sz="2800" b="1">
                <a:solidFill>
                  <a:srgbClr val="23B8BC"/>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grpSp>
        <p:nvGrpSpPr>
          <p:cNvPr id="22" name="组合 21"/>
          <p:cNvGrpSpPr/>
          <p:nvPr userDrawn="1"/>
        </p:nvGrpSpPr>
        <p:grpSpPr>
          <a:xfrm>
            <a:off x="250202" y="338455"/>
            <a:ext cx="784261" cy="298450"/>
            <a:chOff x="896" y="3473"/>
            <a:chExt cx="1620" cy="638"/>
          </a:xfrm>
        </p:grpSpPr>
        <p:sp>
          <p:nvSpPr>
            <p:cNvPr id="23" name="2"/>
            <p:cNvSpPr/>
            <p:nvPr userDrawn="1">
              <p:custDataLst>
                <p:tags r:id="rId2"/>
              </p:custDataLst>
            </p:nvPr>
          </p:nvSpPr>
          <p:spPr>
            <a:xfrm>
              <a:off x="1262" y="3642"/>
              <a:ext cx="1254" cy="301"/>
            </a:xfrm>
            <a:prstGeom prst="parallelogram">
              <a:avLst>
                <a:gd name="adj" fmla="val 36348"/>
              </a:avLst>
            </a:prstGeom>
            <a:gradFill flip="none" rotWithShape="1">
              <a:gsLst>
                <a:gs pos="45000">
                  <a:srgbClr val="23B8BC">
                    <a:alpha val="0"/>
                  </a:srgbClr>
                </a:gs>
                <a:gs pos="100000">
                  <a:srgbClr val="23B8BC"/>
                </a:gs>
              </a:gsLst>
              <a:lin ang="18000000" scaled="0"/>
              <a:tileRect/>
            </a:gradFill>
            <a:ln>
              <a:noFill/>
            </a:ln>
          </p:spPr>
          <p:style>
            <a:lnRef idx="2">
              <a:srgbClr val="D22630">
                <a:shade val="50000"/>
              </a:srgbClr>
            </a:lnRef>
            <a:fillRef idx="1">
              <a:srgbClr val="D22630"/>
            </a:fillRef>
            <a:effectRef idx="0">
              <a:srgbClr val="D22630"/>
            </a:effectRef>
            <a:fontRef idx="minor">
              <a:srgbClr val="FFFFFF"/>
            </a:fontRef>
          </p:style>
          <p:txBody>
            <a:bodyPr rtlCol="0" anchor="ctr"/>
            <a:p>
              <a:pPr algn="ctr" defTabSz="685800"/>
              <a:endParaRPr lang="zh-CN" altLang="en-US" sz="2700" dirty="0">
                <a:solidFill>
                  <a:prstClr val="white"/>
                </a:solidFill>
                <a:latin typeface="微软雅黑" panose="020B0503020204020204" pitchFamily="34" charset="-122"/>
              </a:endParaRPr>
            </a:p>
          </p:txBody>
        </p:sp>
        <p:grpSp>
          <p:nvGrpSpPr>
            <p:cNvPr id="24" name="组合 23"/>
            <p:cNvGrpSpPr/>
            <p:nvPr userDrawn="1"/>
          </p:nvGrpSpPr>
          <p:grpSpPr>
            <a:xfrm>
              <a:off x="896" y="3473"/>
              <a:ext cx="1412" cy="639"/>
              <a:chOff x="-311" y="792"/>
              <a:chExt cx="1412" cy="639"/>
            </a:xfrm>
          </p:grpSpPr>
          <p:sp>
            <p:nvSpPr>
              <p:cNvPr id="25" name="1"/>
              <p:cNvSpPr/>
              <p:nvPr userDrawn="1">
                <p:custDataLst>
                  <p:tags r:id="rId3"/>
                </p:custDataLst>
              </p:nvPr>
            </p:nvSpPr>
            <p:spPr>
              <a:xfrm>
                <a:off x="-153" y="1131"/>
                <a:ext cx="1254" cy="301"/>
              </a:xfrm>
              <a:prstGeom prst="parallelogram">
                <a:avLst>
                  <a:gd name="adj" fmla="val 36348"/>
                </a:avLst>
              </a:prstGeom>
              <a:gradFill>
                <a:gsLst>
                  <a:gs pos="100000">
                    <a:srgbClr val="227FC4"/>
                  </a:gs>
                  <a:gs pos="0">
                    <a:srgbClr val="227FC4">
                      <a:alpha val="10000"/>
                    </a:srgbClr>
                  </a:gs>
                </a:gsLst>
                <a:lin ang="1800000" scaled="0"/>
              </a:gradFill>
              <a:ln>
                <a:noFill/>
              </a:ln>
            </p:spPr>
            <p:style>
              <a:lnRef idx="2">
                <a:srgbClr val="D22630">
                  <a:shade val="50000"/>
                </a:srgbClr>
              </a:lnRef>
              <a:fillRef idx="1">
                <a:srgbClr val="D22630"/>
              </a:fillRef>
              <a:effectRef idx="0">
                <a:srgbClr val="D22630"/>
              </a:effectRef>
              <a:fontRef idx="minor">
                <a:srgbClr val="FFFFFF"/>
              </a:fontRef>
            </p:style>
            <p:txBody>
              <a:bodyPr rtlCol="0" anchor="ctr"/>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微软雅黑" panose="020B0503020204020204" pitchFamily="34" charset="-122"/>
                  <a:cs typeface="+mn-ea"/>
                </a:endParaRPr>
              </a:p>
            </p:txBody>
          </p:sp>
          <p:sp>
            <p:nvSpPr>
              <p:cNvPr id="26" name="2"/>
              <p:cNvSpPr/>
              <p:nvPr userDrawn="1">
                <p:custDataLst>
                  <p:tags r:id="rId4"/>
                </p:custDataLst>
              </p:nvPr>
            </p:nvSpPr>
            <p:spPr>
              <a:xfrm>
                <a:off x="-311" y="792"/>
                <a:ext cx="1254" cy="301"/>
              </a:xfrm>
              <a:prstGeom prst="parallelogram">
                <a:avLst>
                  <a:gd name="adj" fmla="val 36348"/>
                </a:avLst>
              </a:prstGeom>
              <a:noFill/>
              <a:ln>
                <a:gradFill flip="none" rotWithShape="1">
                  <a:gsLst>
                    <a:gs pos="8000">
                      <a:srgbClr val="FFFFFF">
                        <a:alpha val="0"/>
                      </a:srgbClr>
                    </a:gs>
                    <a:gs pos="59000">
                      <a:srgbClr val="00B0F0"/>
                    </a:gs>
                  </a:gsLst>
                  <a:lin ang="1740000" scaled="0"/>
                  <a:tileRect/>
                </a:gradFill>
              </a:ln>
            </p:spPr>
            <p:style>
              <a:lnRef idx="2">
                <a:srgbClr val="D22630">
                  <a:shade val="50000"/>
                </a:srgbClr>
              </a:lnRef>
              <a:fillRef idx="1">
                <a:srgbClr val="D22630"/>
              </a:fillRef>
              <a:effectRef idx="0">
                <a:srgbClr val="D22630"/>
              </a:effectRef>
              <a:fontRef idx="minor">
                <a:srgbClr val="FFFFFF"/>
              </a:fontRef>
            </p:style>
            <p:txBody>
              <a:bodyPr rtlCol="0" anchor="ctr"/>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微软雅黑" panose="020B0503020204020204" pitchFamily="34" charset="-122"/>
                  <a:cs typeface="+mn-ea"/>
                </a:endParaRPr>
              </a:p>
            </p:txBody>
          </p:sp>
          <p:sp>
            <p:nvSpPr>
              <p:cNvPr id="27" name="任意多边形: 形状 9"/>
              <p:cNvSpPr/>
              <p:nvPr userDrawn="1">
                <p:custDataLst>
                  <p:tags r:id="rId5"/>
                </p:custDataLst>
              </p:nvPr>
            </p:nvSpPr>
            <p:spPr>
              <a:xfrm>
                <a:off x="965" y="1131"/>
                <a:ext cx="136" cy="301"/>
              </a:xfrm>
              <a:custGeom>
                <a:avLst/>
                <a:gdLst>
                  <a:gd name="connsiteX0" fmla="*/ 63055 w 86386"/>
                  <a:gd name="connsiteY0" fmla="*/ 0 h 173477"/>
                  <a:gd name="connsiteX1" fmla="*/ 86386 w 86386"/>
                  <a:gd name="connsiteY1" fmla="*/ 0 h 173477"/>
                  <a:gd name="connsiteX2" fmla="*/ 23331 w 86386"/>
                  <a:gd name="connsiteY2" fmla="*/ 173477 h 173477"/>
                  <a:gd name="connsiteX3" fmla="*/ 0 w 86386"/>
                  <a:gd name="connsiteY3" fmla="*/ 173477 h 173477"/>
                </a:gdLst>
                <a:ahLst/>
                <a:cxnLst>
                  <a:cxn ang="0">
                    <a:pos x="connsiteX0" y="connsiteY0"/>
                  </a:cxn>
                  <a:cxn ang="0">
                    <a:pos x="connsiteX1" y="connsiteY1"/>
                  </a:cxn>
                  <a:cxn ang="0">
                    <a:pos x="connsiteX2" y="connsiteY2"/>
                  </a:cxn>
                  <a:cxn ang="0">
                    <a:pos x="connsiteX3" y="connsiteY3"/>
                  </a:cxn>
                </a:cxnLst>
                <a:rect l="l" t="t" r="r" b="b"/>
                <a:pathLst>
                  <a:path w="86386" h="173477">
                    <a:moveTo>
                      <a:pt x="63055" y="0"/>
                    </a:moveTo>
                    <a:lnTo>
                      <a:pt x="86386" y="0"/>
                    </a:lnTo>
                    <a:lnTo>
                      <a:pt x="23331" y="173477"/>
                    </a:lnTo>
                    <a:lnTo>
                      <a:pt x="0" y="173477"/>
                    </a:lnTo>
                    <a:close/>
                  </a:path>
                </a:pathLst>
              </a:custGeom>
              <a:gradFill flip="none" rotWithShape="1">
                <a:gsLst>
                  <a:gs pos="26000">
                    <a:srgbClr val="267FC1"/>
                  </a:gs>
                  <a:gs pos="100000">
                    <a:srgbClr val="227FC4">
                      <a:alpha val="56000"/>
                    </a:srgbClr>
                  </a:gs>
                </a:gsLst>
                <a:lin ang="16200000" scaled="1"/>
                <a:tileRect/>
              </a:gradFill>
              <a:ln>
                <a:noFill/>
              </a:ln>
            </p:spPr>
            <p:txBody>
              <a:bodyPr vert="horz" wrap="square" lIns="91435" tIns="45717" rIns="91435" bIns="45717" numCol="1" anchor="t" anchorCtr="0" compatLnSpc="1"/>
              <a:p>
                <a:endParaRPr lang="zh-CN" altLang="en-US">
                  <a:solidFill>
                    <a:srgbClr val="FFFFFF"/>
                  </a:solidFill>
                </a:endParaRPr>
              </a:p>
            </p:txBody>
          </p:sp>
        </p:grpSp>
      </p:gr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1164590" y="198755"/>
            <a:ext cx="4514850" cy="736600"/>
          </a:xfrm>
        </p:spPr>
        <p:txBody>
          <a:bodyPr anchor="ctr" anchorCtr="0"/>
          <a:lstStyle>
            <a:lvl1pPr algn="l">
              <a:lnSpc>
                <a:spcPct val="90000"/>
              </a:lnSpc>
              <a:defRPr sz="2800" b="1">
                <a:solidFill>
                  <a:srgbClr val="23B8BC"/>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BB962C8B-B14F-4D97-AF65-F5344CB8AC3E}" type="datetime1">
              <a:rPr lang="zh-CN" altLang="en-US"/>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8AFCB4-A633-4FD8-B02A-9273EDEEC806}" type="slidenum">
              <a:rPr lang="zh-CN" altLang="en-US" smtClean="0"/>
            </a:fld>
            <a:endParaRPr lang="zh-CN" altLang="en-US"/>
          </a:p>
        </p:txBody>
      </p:sp>
      <p:sp>
        <p:nvSpPr>
          <p:cNvPr id="8" name="文本占位符 7"/>
          <p:cNvSpPr>
            <a:spLocks noGrp="1"/>
          </p:cNvSpPr>
          <p:nvPr>
            <p:ph type="body" idx="1" hasCustomPrompt="1"/>
          </p:nvPr>
        </p:nvSpPr>
        <p:spPr>
          <a:xfrm>
            <a:off x="837883" y="1159193"/>
            <a:ext cx="5157787" cy="823912"/>
          </a:xfrm>
          <a:prstGeom prst="rect">
            <a:avLst/>
          </a:prstGeom>
        </p:spPr>
        <p:txBody>
          <a:bodyPr anchor="ctr" anchorCtr="0"/>
          <a:lstStyle>
            <a:lvl1pPr marL="0" indent="0">
              <a:buNone/>
              <a:defRPr sz="28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9" name="内容占位符 8"/>
          <p:cNvSpPr>
            <a:spLocks noGrp="1"/>
          </p:cNvSpPr>
          <p:nvPr>
            <p:ph sz="half" idx="2" hasCustomPrompt="1"/>
          </p:nvPr>
        </p:nvSpPr>
        <p:spPr>
          <a:xfrm>
            <a:off x="840105" y="1983105"/>
            <a:ext cx="5157470" cy="4206875"/>
          </a:xfrm>
          <a:prstGeom prst="rect">
            <a:avLst/>
          </a:prstGeom>
        </p:spPr>
        <p:txBody>
          <a:body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10" name="文本占位符 9"/>
          <p:cNvSpPr>
            <a:spLocks noGrp="1"/>
          </p:cNvSpPr>
          <p:nvPr>
            <p:ph type="body" sz="quarter" idx="3" hasCustomPrompt="1"/>
          </p:nvPr>
        </p:nvSpPr>
        <p:spPr>
          <a:xfrm>
            <a:off x="6172200" y="1159193"/>
            <a:ext cx="5183188" cy="823912"/>
          </a:xfrm>
          <a:prstGeom prst="rect">
            <a:avLst/>
          </a:prstGeom>
        </p:spPr>
        <p:txBody>
          <a:bodyPr anchor="ctr" anchorCtr="0"/>
          <a:lstStyle>
            <a:lvl1pPr marL="0" indent="0">
              <a:buNone/>
              <a:defRPr sz="2800" b="1">
                <a:latin typeface="微软雅黑" panose="020B0503020204020204" pitchFamily="34" charset="-122"/>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编辑母版文本样式</a:t>
            </a:r>
            <a:endParaRPr lang="zh-CN" altLang="en-US" smtClean="0"/>
          </a:p>
        </p:txBody>
      </p:sp>
      <p:sp>
        <p:nvSpPr>
          <p:cNvPr id="11" name="内容占位符 10"/>
          <p:cNvSpPr>
            <a:spLocks noGrp="1"/>
          </p:cNvSpPr>
          <p:nvPr>
            <p:ph sz="quarter" idx="4" hasCustomPrompt="1"/>
          </p:nvPr>
        </p:nvSpPr>
        <p:spPr>
          <a:xfrm>
            <a:off x="6172200" y="1983105"/>
            <a:ext cx="5183505" cy="4206875"/>
          </a:xfrm>
          <a:prstGeom prst="rect">
            <a:avLst/>
          </a:prstGeom>
        </p:spPr>
        <p:txBody>
          <a:bodyPr/>
          <a:lstStyle>
            <a:lvl1pPr>
              <a:defRPr>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grpSp>
        <p:nvGrpSpPr>
          <p:cNvPr id="13" name="组合 12"/>
          <p:cNvGrpSpPr/>
          <p:nvPr userDrawn="1"/>
        </p:nvGrpSpPr>
        <p:grpSpPr>
          <a:xfrm>
            <a:off x="250202" y="338455"/>
            <a:ext cx="784261" cy="298450"/>
            <a:chOff x="896" y="3473"/>
            <a:chExt cx="1620" cy="638"/>
          </a:xfrm>
        </p:grpSpPr>
        <p:sp>
          <p:nvSpPr>
            <p:cNvPr id="16" name="2"/>
            <p:cNvSpPr/>
            <p:nvPr userDrawn="1">
              <p:custDataLst>
                <p:tags r:id="rId2"/>
              </p:custDataLst>
            </p:nvPr>
          </p:nvSpPr>
          <p:spPr>
            <a:xfrm>
              <a:off x="1262" y="3642"/>
              <a:ext cx="1254" cy="301"/>
            </a:xfrm>
            <a:prstGeom prst="parallelogram">
              <a:avLst>
                <a:gd name="adj" fmla="val 36348"/>
              </a:avLst>
            </a:prstGeom>
            <a:gradFill flip="none" rotWithShape="1">
              <a:gsLst>
                <a:gs pos="45000">
                  <a:srgbClr val="23B8BC">
                    <a:alpha val="0"/>
                  </a:srgbClr>
                </a:gs>
                <a:gs pos="100000">
                  <a:srgbClr val="23B8BC"/>
                </a:gs>
              </a:gsLst>
              <a:lin ang="18000000" scaled="0"/>
              <a:tileRect/>
            </a:gradFill>
            <a:ln>
              <a:noFill/>
            </a:ln>
          </p:spPr>
          <p:style>
            <a:lnRef idx="2">
              <a:srgbClr val="D22630">
                <a:shade val="50000"/>
              </a:srgbClr>
            </a:lnRef>
            <a:fillRef idx="1">
              <a:srgbClr val="D22630"/>
            </a:fillRef>
            <a:effectRef idx="0">
              <a:srgbClr val="D22630"/>
            </a:effectRef>
            <a:fontRef idx="minor">
              <a:srgbClr val="FFFFFF"/>
            </a:fontRef>
          </p:style>
          <p:txBody>
            <a:bodyPr rtlCol="0" anchor="ctr"/>
            <a:p>
              <a:pPr algn="ctr" defTabSz="685800"/>
              <a:endParaRPr lang="zh-CN" altLang="en-US" sz="2700" dirty="0">
                <a:solidFill>
                  <a:prstClr val="white"/>
                </a:solidFill>
                <a:latin typeface="微软雅黑" panose="020B0503020204020204" pitchFamily="34" charset="-122"/>
              </a:endParaRPr>
            </a:p>
          </p:txBody>
        </p:sp>
        <p:grpSp>
          <p:nvGrpSpPr>
            <p:cNvPr id="17" name="组合 16"/>
            <p:cNvGrpSpPr/>
            <p:nvPr userDrawn="1"/>
          </p:nvGrpSpPr>
          <p:grpSpPr>
            <a:xfrm>
              <a:off x="896" y="3473"/>
              <a:ext cx="1412" cy="639"/>
              <a:chOff x="-311" y="792"/>
              <a:chExt cx="1412" cy="639"/>
            </a:xfrm>
          </p:grpSpPr>
          <p:sp>
            <p:nvSpPr>
              <p:cNvPr id="18" name="1"/>
              <p:cNvSpPr/>
              <p:nvPr userDrawn="1">
                <p:custDataLst>
                  <p:tags r:id="rId3"/>
                </p:custDataLst>
              </p:nvPr>
            </p:nvSpPr>
            <p:spPr>
              <a:xfrm>
                <a:off x="-153" y="1131"/>
                <a:ext cx="1254" cy="301"/>
              </a:xfrm>
              <a:prstGeom prst="parallelogram">
                <a:avLst>
                  <a:gd name="adj" fmla="val 36348"/>
                </a:avLst>
              </a:prstGeom>
              <a:gradFill>
                <a:gsLst>
                  <a:gs pos="100000">
                    <a:srgbClr val="227FC4"/>
                  </a:gs>
                  <a:gs pos="0">
                    <a:srgbClr val="227FC4">
                      <a:alpha val="10000"/>
                    </a:srgbClr>
                  </a:gs>
                </a:gsLst>
                <a:lin ang="1800000" scaled="0"/>
              </a:gradFill>
              <a:ln>
                <a:noFill/>
              </a:ln>
            </p:spPr>
            <p:style>
              <a:lnRef idx="2">
                <a:srgbClr val="D22630">
                  <a:shade val="50000"/>
                </a:srgbClr>
              </a:lnRef>
              <a:fillRef idx="1">
                <a:srgbClr val="D22630"/>
              </a:fillRef>
              <a:effectRef idx="0">
                <a:srgbClr val="D22630"/>
              </a:effectRef>
              <a:fontRef idx="minor">
                <a:srgbClr val="FFFFFF"/>
              </a:fontRef>
            </p:style>
            <p:txBody>
              <a:bodyPr rtlCol="0" anchor="ctr"/>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微软雅黑" panose="020B0503020204020204" pitchFamily="34" charset="-122"/>
                  <a:cs typeface="+mn-ea"/>
                </a:endParaRPr>
              </a:p>
            </p:txBody>
          </p:sp>
          <p:sp>
            <p:nvSpPr>
              <p:cNvPr id="19" name="2"/>
              <p:cNvSpPr/>
              <p:nvPr userDrawn="1">
                <p:custDataLst>
                  <p:tags r:id="rId4"/>
                </p:custDataLst>
              </p:nvPr>
            </p:nvSpPr>
            <p:spPr>
              <a:xfrm>
                <a:off x="-311" y="792"/>
                <a:ext cx="1254" cy="301"/>
              </a:xfrm>
              <a:prstGeom prst="parallelogram">
                <a:avLst>
                  <a:gd name="adj" fmla="val 36348"/>
                </a:avLst>
              </a:prstGeom>
              <a:noFill/>
              <a:ln>
                <a:gradFill flip="none" rotWithShape="1">
                  <a:gsLst>
                    <a:gs pos="8000">
                      <a:srgbClr val="FFFFFF">
                        <a:alpha val="0"/>
                      </a:srgbClr>
                    </a:gs>
                    <a:gs pos="59000">
                      <a:srgbClr val="00B0F0"/>
                    </a:gs>
                  </a:gsLst>
                  <a:lin ang="1740000" scaled="0"/>
                  <a:tileRect/>
                </a:gradFill>
              </a:ln>
            </p:spPr>
            <p:style>
              <a:lnRef idx="2">
                <a:srgbClr val="D22630">
                  <a:shade val="50000"/>
                </a:srgbClr>
              </a:lnRef>
              <a:fillRef idx="1">
                <a:srgbClr val="D22630"/>
              </a:fillRef>
              <a:effectRef idx="0">
                <a:srgbClr val="D22630"/>
              </a:effectRef>
              <a:fontRef idx="minor">
                <a:srgbClr val="FFFFFF"/>
              </a:fontRef>
            </p:style>
            <p:txBody>
              <a:bodyPr rtlCol="0" anchor="ctr"/>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2700" b="0" i="0" u="none" strike="noStrike" kern="1200" cap="none" spc="0" normalizeH="0" baseline="0" noProof="0">
                  <a:ln>
                    <a:noFill/>
                  </a:ln>
                  <a:solidFill>
                    <a:prstClr val="white"/>
                  </a:solidFill>
                  <a:effectLst/>
                  <a:uLnTx/>
                  <a:uFillTx/>
                  <a:latin typeface="微软雅黑" panose="020B0503020204020204" pitchFamily="34" charset="-122"/>
                  <a:cs typeface="+mn-ea"/>
                </a:endParaRPr>
              </a:p>
            </p:txBody>
          </p:sp>
          <p:sp>
            <p:nvSpPr>
              <p:cNvPr id="20" name="任意多边形: 形状 9"/>
              <p:cNvSpPr/>
              <p:nvPr userDrawn="1">
                <p:custDataLst>
                  <p:tags r:id="rId5"/>
                </p:custDataLst>
              </p:nvPr>
            </p:nvSpPr>
            <p:spPr>
              <a:xfrm>
                <a:off x="965" y="1131"/>
                <a:ext cx="136" cy="301"/>
              </a:xfrm>
              <a:custGeom>
                <a:avLst/>
                <a:gdLst>
                  <a:gd name="connsiteX0" fmla="*/ 63055 w 86386"/>
                  <a:gd name="connsiteY0" fmla="*/ 0 h 173477"/>
                  <a:gd name="connsiteX1" fmla="*/ 86386 w 86386"/>
                  <a:gd name="connsiteY1" fmla="*/ 0 h 173477"/>
                  <a:gd name="connsiteX2" fmla="*/ 23331 w 86386"/>
                  <a:gd name="connsiteY2" fmla="*/ 173477 h 173477"/>
                  <a:gd name="connsiteX3" fmla="*/ 0 w 86386"/>
                  <a:gd name="connsiteY3" fmla="*/ 173477 h 173477"/>
                </a:gdLst>
                <a:ahLst/>
                <a:cxnLst>
                  <a:cxn ang="0">
                    <a:pos x="connsiteX0" y="connsiteY0"/>
                  </a:cxn>
                  <a:cxn ang="0">
                    <a:pos x="connsiteX1" y="connsiteY1"/>
                  </a:cxn>
                  <a:cxn ang="0">
                    <a:pos x="connsiteX2" y="connsiteY2"/>
                  </a:cxn>
                  <a:cxn ang="0">
                    <a:pos x="connsiteX3" y="connsiteY3"/>
                  </a:cxn>
                </a:cxnLst>
                <a:rect l="l" t="t" r="r" b="b"/>
                <a:pathLst>
                  <a:path w="86386" h="173477">
                    <a:moveTo>
                      <a:pt x="63055" y="0"/>
                    </a:moveTo>
                    <a:lnTo>
                      <a:pt x="86386" y="0"/>
                    </a:lnTo>
                    <a:lnTo>
                      <a:pt x="23331" y="173477"/>
                    </a:lnTo>
                    <a:lnTo>
                      <a:pt x="0" y="173477"/>
                    </a:lnTo>
                    <a:close/>
                  </a:path>
                </a:pathLst>
              </a:custGeom>
              <a:gradFill flip="none" rotWithShape="1">
                <a:gsLst>
                  <a:gs pos="26000">
                    <a:srgbClr val="267FC1"/>
                  </a:gs>
                  <a:gs pos="100000">
                    <a:srgbClr val="227FC4">
                      <a:alpha val="56000"/>
                    </a:srgbClr>
                  </a:gs>
                </a:gsLst>
                <a:lin ang="16200000" scaled="1"/>
                <a:tileRect/>
              </a:gradFill>
              <a:ln>
                <a:noFill/>
              </a:ln>
            </p:spPr>
            <p:txBody>
              <a:bodyPr vert="horz" wrap="square" lIns="91435" tIns="45717" rIns="91435" bIns="45717" numCol="1" anchor="t" anchorCtr="0" compatLnSpc="1"/>
              <a:p>
                <a:endParaRPr lang="zh-CN" altLang="en-US">
                  <a:solidFill>
                    <a:srgbClr val="FFFFFF"/>
                  </a:solidFill>
                </a:endParaRPr>
              </a:p>
            </p:txBody>
          </p:sp>
        </p:grpSp>
      </p:gr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感谢页面">
    <p:spTree>
      <p:nvGrpSpPr>
        <p:cNvPr id="1" name=""/>
        <p:cNvGrpSpPr/>
        <p:nvPr/>
      </p:nvGrpSpPr>
      <p:grpSpPr>
        <a:xfrm>
          <a:off x="0" y="0"/>
          <a:ext cx="0" cy="0"/>
          <a:chOff x="0" y="0"/>
          <a:chExt cx="0" cy="0"/>
        </a:xfrm>
      </p:grpSpPr>
      <p:pic>
        <p:nvPicPr>
          <p:cNvPr id="19" name="图片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2176344"/>
            <a:ext cx="12192000" cy="3811597"/>
          </a:xfrm>
          <a:prstGeom prst="rect">
            <a:avLst/>
          </a:prstGeom>
        </p:spPr>
      </p:pic>
      <p:sp>
        <p:nvSpPr>
          <p:cNvPr id="8" name="文本框 7"/>
          <p:cNvSpPr txBox="1"/>
          <p:nvPr userDrawn="1"/>
        </p:nvSpPr>
        <p:spPr>
          <a:xfrm>
            <a:off x="2620199" y="3227825"/>
            <a:ext cx="2487930" cy="1014730"/>
          </a:xfrm>
          <a:prstGeom prst="rect">
            <a:avLst/>
          </a:prstGeom>
          <a:noFill/>
        </p:spPr>
        <p:txBody>
          <a:bodyPr wrap="none" rtlCol="0">
            <a:spAutoFit/>
          </a:bodyPr>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6000" b="1" i="0" u="none" strike="noStrike" kern="1200" cap="none" spc="0" normalizeH="0" baseline="0" noProof="0" dirty="0" smtClean="0">
                <a:ln>
                  <a:noFill/>
                </a:ln>
                <a:solidFill>
                  <a:schemeClr val="bg1"/>
                </a:solidFill>
                <a:effectLst/>
                <a:uLnTx/>
                <a:uFillTx/>
                <a:latin typeface="楷体" panose="02010609060101010101" charset="-122"/>
                <a:ea typeface="楷体" panose="02010609060101010101" charset="-122"/>
                <a:cs typeface="Alibaba Sans Light" panose="020B0303020203040204" pitchFamily="34" charset="0"/>
              </a:rPr>
              <a:t>Thanks</a:t>
            </a:r>
            <a:endParaRPr kumimoji="0" lang="en-US" altLang="zh-CN" sz="6000" b="1" i="0" u="none" strike="noStrike" kern="1200" cap="none" spc="0" normalizeH="0" baseline="0" noProof="0" dirty="0" smtClean="0">
              <a:ln>
                <a:noFill/>
              </a:ln>
              <a:solidFill>
                <a:schemeClr val="bg1"/>
              </a:solidFill>
              <a:effectLst/>
              <a:uLnTx/>
              <a:uFillTx/>
              <a:latin typeface="楷体" panose="02010609060101010101" charset="-122"/>
              <a:ea typeface="楷体" panose="02010609060101010101" charset="-122"/>
              <a:cs typeface="Alibaba Sans Light" panose="020B0303020203040204" pitchFamily="34" charset="0"/>
            </a:endParaRPr>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B962C8B-B14F-4D97-AF65-F5344CB8AC3E}" type="datetime1">
              <a:rPr lang="zh-CN" altLang="en-US"/>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8AFCB4-A633-4FD8-B02A-9273EDEEC806}" type="slidenum">
              <a:rPr lang="zh-CN" altLang="en-US" smtClean="0"/>
            </a:fld>
            <a:endParaRPr lang="zh-CN" altLang="en-US"/>
          </a:p>
        </p:txBody>
      </p:sp>
      <p:sp>
        <p:nvSpPr>
          <p:cNvPr id="2" name="内容占位符 1"/>
          <p:cNvSpPr>
            <a:spLocks noGrp="1"/>
          </p:cNvSpPr>
          <p:nvPr>
            <p:ph sz="half" idx="1" hasCustomPrompt="1"/>
          </p:nvPr>
        </p:nvSpPr>
        <p:spPr>
          <a:xfrm>
            <a:off x="473075" y="1449070"/>
            <a:ext cx="5181600" cy="4032885"/>
          </a:xfrm>
          <a:prstGeom prst="rect">
            <a:avLst/>
          </a:prstGeom>
        </p:spPr>
        <p:txBody>
          <a:bodyPr/>
          <a:lstStyle>
            <a:lvl1pPr>
              <a:defRPr sz="3200">
                <a:latin typeface="微软雅黑" panose="020B0503020204020204" pitchFamily="34" charset="-122"/>
                <a:ea typeface="微软雅黑" panose="020B0503020204020204" pitchFamily="34" charset="-122"/>
              </a:defRPr>
            </a:lvl1pPr>
            <a:lvl2pPr>
              <a:defRPr>
                <a:latin typeface="微软雅黑" panose="020B0503020204020204" pitchFamily="34" charset="-122"/>
                <a:ea typeface="微软雅黑" panose="020B0503020204020204" pitchFamily="34" charset="-122"/>
              </a:defRPr>
            </a:lvl2pPr>
            <a:lvl3pPr>
              <a:defRPr>
                <a:latin typeface="微软雅黑" panose="020B0503020204020204" pitchFamily="34" charset="-122"/>
                <a:ea typeface="微软雅黑" panose="020B0503020204020204" pitchFamily="34" charset="-122"/>
              </a:defRPr>
            </a:lvl3pPr>
            <a:lvl4pPr>
              <a:defRPr>
                <a:latin typeface="微软雅黑" panose="020B0503020204020204" pitchFamily="34" charset="-122"/>
                <a:ea typeface="微软雅黑" panose="020B0503020204020204" pitchFamily="34" charset="-122"/>
              </a:defRPr>
            </a:lvl4pPr>
            <a:lvl5pPr>
              <a:defRPr>
                <a:latin typeface="微软雅黑" panose="020B0503020204020204" pitchFamily="34" charset="-122"/>
                <a:ea typeface="微软雅黑" panose="020B0503020204020204" pitchFamily="34" charset="-122"/>
              </a:defRPr>
            </a:lvl5pPr>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标题 5"/>
          <p:cNvSpPr>
            <a:spLocks noGrp="1"/>
          </p:cNvSpPr>
          <p:nvPr>
            <p:ph type="title"/>
          </p:nvPr>
        </p:nvSpPr>
        <p:spPr>
          <a:xfrm>
            <a:off x="473075" y="607695"/>
            <a:ext cx="7009765" cy="767715"/>
          </a:xfrm>
        </p:spPr>
        <p:txBody>
          <a:bodyPr anchor="ctr" anchorCtr="0"/>
          <a:lstStyle>
            <a:lvl1pPr algn="l">
              <a:lnSpc>
                <a:spcPct val="90000"/>
              </a:lnSpc>
              <a:defRPr b="0">
                <a:solidFill>
                  <a:srgbClr val="23B8BC"/>
                </a:solidFill>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
        <p:nvSpPr>
          <p:cNvPr id="7" name="任意多边形 6"/>
          <p:cNvSpPr/>
          <p:nvPr userDrawn="1"/>
        </p:nvSpPr>
        <p:spPr>
          <a:xfrm>
            <a:off x="0" y="0"/>
            <a:ext cx="3329486" cy="242084"/>
          </a:xfrm>
          <a:custGeom>
            <a:avLst/>
            <a:gdLst>
              <a:gd name="connsiteX0" fmla="*/ 0 w 3329486"/>
              <a:gd name="connsiteY0" fmla="*/ 0 h 242084"/>
              <a:gd name="connsiteX1" fmla="*/ 3329486 w 3329486"/>
              <a:gd name="connsiteY1" fmla="*/ 0 h 242084"/>
              <a:gd name="connsiteX2" fmla="*/ 3205020 w 3329486"/>
              <a:gd name="connsiteY2" fmla="*/ 201282 h 242084"/>
              <a:gd name="connsiteX3" fmla="*/ 3200792 w 3329486"/>
              <a:gd name="connsiteY3" fmla="*/ 201272 h 242084"/>
              <a:gd name="connsiteX4" fmla="*/ 3175463 w 3329486"/>
              <a:gd name="connsiteY4" fmla="*/ 227448 h 242084"/>
              <a:gd name="connsiteX5" fmla="*/ 3140962 w 3329486"/>
              <a:gd name="connsiteY5" fmla="*/ 242084 h 242084"/>
              <a:gd name="connsiteX6" fmla="*/ 0 w 3329486"/>
              <a:gd name="connsiteY6" fmla="*/ 242084 h 242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9486" h="242084">
                <a:moveTo>
                  <a:pt x="0" y="0"/>
                </a:moveTo>
                <a:lnTo>
                  <a:pt x="3329486" y="0"/>
                </a:lnTo>
                <a:lnTo>
                  <a:pt x="3205020" y="201282"/>
                </a:lnTo>
                <a:lnTo>
                  <a:pt x="3200792" y="201272"/>
                </a:lnTo>
                <a:cubicBezTo>
                  <a:pt x="3194986" y="210802"/>
                  <a:pt x="3186048" y="220038"/>
                  <a:pt x="3175463" y="227448"/>
                </a:cubicBezTo>
                <a:lnTo>
                  <a:pt x="3140962" y="242084"/>
                </a:lnTo>
                <a:lnTo>
                  <a:pt x="0" y="242084"/>
                </a:lnTo>
                <a:close/>
              </a:path>
            </a:pathLst>
          </a:custGeom>
          <a:solidFill>
            <a:srgbClr val="23B8B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
        <p:nvSpPr>
          <p:cNvPr id="8" name="任意多边形 7"/>
          <p:cNvSpPr/>
          <p:nvPr userDrawn="1"/>
        </p:nvSpPr>
        <p:spPr>
          <a:xfrm rot="10800000">
            <a:off x="8891341" y="6616761"/>
            <a:ext cx="3300658" cy="241239"/>
          </a:xfrm>
          <a:custGeom>
            <a:avLst/>
            <a:gdLst>
              <a:gd name="connsiteX0" fmla="*/ 3115816 w 3300658"/>
              <a:gd name="connsiteY0" fmla="*/ 241239 h 241239"/>
              <a:gd name="connsiteX1" fmla="*/ 0 w 3300658"/>
              <a:gd name="connsiteY1" fmla="*/ 241239 h 241239"/>
              <a:gd name="connsiteX2" fmla="*/ 0 w 3300658"/>
              <a:gd name="connsiteY2" fmla="*/ 0 h 241239"/>
              <a:gd name="connsiteX3" fmla="*/ 3300658 w 3300658"/>
              <a:gd name="connsiteY3" fmla="*/ 0 h 241239"/>
              <a:gd name="connsiteX4" fmla="*/ 3176353 w 3300658"/>
              <a:gd name="connsiteY4" fmla="*/ 201021 h 241239"/>
              <a:gd name="connsiteX5" fmla="*/ 3174031 w 3300658"/>
              <a:gd name="connsiteY5" fmla="*/ 201019 h 241239"/>
              <a:gd name="connsiteX6" fmla="*/ 3148734 w 3300658"/>
              <a:gd name="connsiteY6" fmla="*/ 227226 h 24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00658" h="241239">
                <a:moveTo>
                  <a:pt x="3115816" y="241239"/>
                </a:moveTo>
                <a:lnTo>
                  <a:pt x="0" y="241239"/>
                </a:lnTo>
                <a:lnTo>
                  <a:pt x="0" y="0"/>
                </a:lnTo>
                <a:lnTo>
                  <a:pt x="3300658" y="0"/>
                </a:lnTo>
                <a:lnTo>
                  <a:pt x="3176353" y="201021"/>
                </a:lnTo>
                <a:lnTo>
                  <a:pt x="3174031" y="201019"/>
                </a:lnTo>
                <a:cubicBezTo>
                  <a:pt x="3168237" y="210555"/>
                  <a:pt x="3159311" y="219803"/>
                  <a:pt x="3148734" y="227226"/>
                </a:cubicBezTo>
                <a:close/>
              </a:path>
            </a:pathLst>
          </a:custGeom>
          <a:solidFill>
            <a:srgbClr val="227FC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小节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B962C8B-B14F-4D97-AF65-F5344CB8AC3E}" type="datetime1">
              <a:rPr lang="zh-CN" altLang="en-US"/>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8AFCB4-A633-4FD8-B02A-9273EDEEC806}" type="slidenum">
              <a:rPr lang="zh-CN" altLang="en-US" smtClean="0"/>
            </a:fld>
            <a:endParaRPr lang="zh-CN" altLang="en-US"/>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81638"/>
            <a:ext cx="12192000" cy="230945"/>
          </a:xfrm>
          <a:prstGeom prst="rect">
            <a:avLst/>
          </a:prstGeom>
        </p:spPr>
      </p:pic>
      <p:sp>
        <p:nvSpPr>
          <p:cNvPr id="9" name="标题 8"/>
          <p:cNvSpPr>
            <a:spLocks noGrp="1"/>
          </p:cNvSpPr>
          <p:nvPr>
            <p:ph type="title"/>
          </p:nvPr>
        </p:nvSpPr>
        <p:spPr>
          <a:xfrm>
            <a:off x="838200" y="2334260"/>
            <a:ext cx="10515600" cy="1325563"/>
          </a:xfrm>
        </p:spPr>
        <p:txBody>
          <a:bodyPr anchor="ctr" anchorCtr="0"/>
          <a:lstStyle>
            <a:lvl1pPr algn="ctr">
              <a:lnSpc>
                <a:spcPct val="90000"/>
              </a:lnSpc>
              <a:defRPr b="0">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t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B962C8B-B14F-4D97-AF65-F5344CB8AC3E}" type="datetime1">
              <a:rPr lang="zh-CN" altLang="en-US"/>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8AFCB4-A633-4FD8-B02A-9273EDEEC806}" type="slidenum">
              <a:rPr lang="zh-CN" altLang="en-US" smtClean="0"/>
            </a:fld>
            <a:endParaRPr lang="zh-CN" altLang="en-US"/>
          </a:p>
        </p:txBody>
      </p:sp>
      <p:sp>
        <p:nvSpPr>
          <p:cNvPr id="6" name="文本框 5"/>
          <p:cNvSpPr txBox="1"/>
          <p:nvPr userDrawn="1"/>
        </p:nvSpPr>
        <p:spPr>
          <a:xfrm>
            <a:off x="5777521" y="4793026"/>
            <a:ext cx="64471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rgbClr val="23B8BC"/>
                </a:solidFill>
                <a:effectLst/>
                <a:uLnTx/>
                <a:uFillTx/>
                <a:latin typeface="微软雅黑" panose="020B0503020204020204" pitchFamily="34" charset="-122"/>
                <a:ea typeface="微软雅黑" panose="020B0503020204020204" pitchFamily="34" charset="-122"/>
                <a:cs typeface="Alibaba Sans" panose="020B0503020203040204" pitchFamily="34" charset="0"/>
              </a:rPr>
              <a:t>CHAPTER</a:t>
            </a:r>
            <a:endParaRPr kumimoji="0" lang="zh-CN" altLang="en-US" sz="3600" b="0" i="0" u="none" strike="noStrike" kern="1200" cap="none" spc="0" normalizeH="0" baseline="0" noProof="0" dirty="0">
              <a:ln>
                <a:noFill/>
              </a:ln>
              <a:solidFill>
                <a:srgbClr val="23B8BC"/>
              </a:solidFill>
              <a:effectLst/>
              <a:uLnTx/>
              <a:uFillTx/>
              <a:latin typeface="微软雅黑" panose="020B0503020204020204" pitchFamily="34" charset="-122"/>
              <a:ea typeface="微软雅黑" panose="020B0503020204020204" pitchFamily="34" charset="-122"/>
              <a:cs typeface="Alibaba Sans" panose="020B0503020203040204" pitchFamily="34" charset="0"/>
            </a:endParaRPr>
          </a:p>
        </p:txBody>
      </p:sp>
      <p:sp>
        <p:nvSpPr>
          <p:cNvPr id="10" name="文本框 9"/>
          <p:cNvSpPr txBox="1"/>
          <p:nvPr userDrawn="1"/>
        </p:nvSpPr>
        <p:spPr>
          <a:xfrm>
            <a:off x="7734913" y="1900534"/>
            <a:ext cx="6447124" cy="450892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700" b="1" i="0" u="none" strike="noStrike" kern="1200" cap="none" spc="0" normalizeH="0" baseline="0" noProof="0" dirty="0" smtClean="0">
                <a:ln>
                  <a:noFill/>
                </a:ln>
                <a:solidFill>
                  <a:srgbClr val="227FC4"/>
                </a:solidFill>
                <a:effectLst/>
                <a:uLnTx/>
                <a:uFillTx/>
                <a:latin typeface="微软雅黑" panose="020B0503020204020204" pitchFamily="34" charset="-122"/>
                <a:ea typeface="微软雅黑" panose="020B0503020204020204" pitchFamily="34" charset="-122"/>
                <a:cs typeface="Alibaba Sans Medium" panose="020B0603020203040204" pitchFamily="34" charset="0"/>
              </a:rPr>
              <a:t>01</a:t>
            </a:r>
            <a:endParaRPr kumimoji="0" lang="zh-CN" altLang="en-US" sz="28700" b="1" i="0" u="none" strike="noStrike" kern="1200" cap="none" spc="0" normalizeH="0" baseline="0" noProof="0" dirty="0">
              <a:ln>
                <a:noFill/>
              </a:ln>
              <a:solidFill>
                <a:srgbClr val="227FC4"/>
              </a:solidFill>
              <a:effectLst/>
              <a:uLnTx/>
              <a:uFillTx/>
              <a:latin typeface="微软雅黑" panose="020B0503020204020204" pitchFamily="34" charset="-122"/>
              <a:ea typeface="微软雅黑" panose="020B0503020204020204" pitchFamily="34" charset="-122"/>
              <a:cs typeface="Alibaba Sans Medium" panose="020B0603020203040204" pitchFamily="34" charset="0"/>
            </a:endParaRPr>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81638"/>
            <a:ext cx="12192000" cy="230945"/>
          </a:xfrm>
          <a:prstGeom prst="rect">
            <a:avLst/>
          </a:prstGeom>
        </p:spPr>
      </p:pic>
      <p:sp>
        <p:nvSpPr>
          <p:cNvPr id="9" name="标题 8"/>
          <p:cNvSpPr>
            <a:spLocks noGrp="1"/>
          </p:cNvSpPr>
          <p:nvPr>
            <p:ph type="title"/>
          </p:nvPr>
        </p:nvSpPr>
        <p:spPr>
          <a:xfrm>
            <a:off x="838200" y="2334260"/>
            <a:ext cx="10515600" cy="1325563"/>
          </a:xfrm>
        </p:spPr>
        <p:txBody>
          <a:bodyPr anchor="ctr" anchorCtr="0"/>
          <a:lstStyle>
            <a:lvl1pPr algn="l">
              <a:lnSpc>
                <a:spcPct val="90000"/>
              </a:lnSpc>
              <a:defRPr b="0">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part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B962C8B-B14F-4D97-AF65-F5344CB8AC3E}" type="datetime1">
              <a:rPr lang="zh-CN" altLang="en-US"/>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8AFCB4-A633-4FD8-B02A-9273EDEEC806}" type="slidenum">
              <a:rPr lang="zh-CN" altLang="en-US" smtClean="0"/>
            </a:fld>
            <a:endParaRPr lang="zh-CN" altLang="en-US"/>
          </a:p>
        </p:txBody>
      </p:sp>
      <p:sp>
        <p:nvSpPr>
          <p:cNvPr id="6" name="文本框 5"/>
          <p:cNvSpPr txBox="1"/>
          <p:nvPr userDrawn="1"/>
        </p:nvSpPr>
        <p:spPr>
          <a:xfrm>
            <a:off x="5777521" y="4793026"/>
            <a:ext cx="64471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rgbClr val="23B8BC"/>
                </a:solidFill>
                <a:effectLst/>
                <a:uLnTx/>
                <a:uFillTx/>
                <a:latin typeface="微软雅黑" panose="020B0503020204020204" pitchFamily="34" charset="-122"/>
                <a:ea typeface="微软雅黑" panose="020B0503020204020204" pitchFamily="34" charset="-122"/>
                <a:cs typeface="Alibaba Sans" panose="020B0503020203040204" pitchFamily="34" charset="0"/>
              </a:rPr>
              <a:t>CHAPTER</a:t>
            </a:r>
            <a:endParaRPr kumimoji="0" lang="zh-CN" altLang="en-US" sz="3600" b="0" i="0" u="none" strike="noStrike" kern="1200" cap="none" spc="0" normalizeH="0" baseline="0" noProof="0" dirty="0">
              <a:ln>
                <a:noFill/>
              </a:ln>
              <a:solidFill>
                <a:srgbClr val="23B8BC"/>
              </a:solidFill>
              <a:effectLst/>
              <a:uLnTx/>
              <a:uFillTx/>
              <a:latin typeface="微软雅黑" panose="020B0503020204020204" pitchFamily="34" charset="-122"/>
              <a:ea typeface="微软雅黑" panose="020B0503020204020204" pitchFamily="34" charset="-122"/>
              <a:cs typeface="Alibaba Sans" panose="020B0503020203040204" pitchFamily="34" charset="0"/>
            </a:endParaRPr>
          </a:p>
        </p:txBody>
      </p:sp>
      <p:sp>
        <p:nvSpPr>
          <p:cNvPr id="10" name="文本框 9"/>
          <p:cNvSpPr txBox="1"/>
          <p:nvPr userDrawn="1"/>
        </p:nvSpPr>
        <p:spPr>
          <a:xfrm>
            <a:off x="7734913" y="1900534"/>
            <a:ext cx="6447124" cy="4507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700" b="1" i="0" u="none" strike="noStrike" kern="1200" cap="none" spc="0" normalizeH="0" baseline="0" noProof="0" dirty="0" smtClean="0">
                <a:ln>
                  <a:noFill/>
                </a:ln>
                <a:solidFill>
                  <a:srgbClr val="227FC4"/>
                </a:solidFill>
                <a:effectLst/>
                <a:uLnTx/>
                <a:uFillTx/>
                <a:latin typeface="微软雅黑" panose="020B0503020204020204" pitchFamily="34" charset="-122"/>
                <a:ea typeface="微软雅黑" panose="020B0503020204020204" pitchFamily="34" charset="-122"/>
                <a:cs typeface="Alibaba Sans Medium" panose="020B0603020203040204" pitchFamily="34" charset="0"/>
              </a:rPr>
              <a:t>02</a:t>
            </a:r>
            <a:endParaRPr kumimoji="0" lang="zh-CN" altLang="en-US" sz="28700" b="1" i="0" u="none" strike="noStrike" kern="1200" cap="none" spc="0" normalizeH="0" baseline="0" noProof="0" dirty="0">
              <a:ln>
                <a:noFill/>
              </a:ln>
              <a:solidFill>
                <a:srgbClr val="227FC4"/>
              </a:solidFill>
              <a:effectLst/>
              <a:uLnTx/>
              <a:uFillTx/>
              <a:latin typeface="微软雅黑" panose="020B0503020204020204" pitchFamily="34" charset="-122"/>
              <a:ea typeface="微软雅黑" panose="020B0503020204020204" pitchFamily="34" charset="-122"/>
              <a:cs typeface="Alibaba Sans Medium" panose="020B0603020203040204" pitchFamily="34" charset="0"/>
            </a:endParaRPr>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81638"/>
            <a:ext cx="12192000" cy="230945"/>
          </a:xfrm>
          <a:prstGeom prst="rect">
            <a:avLst/>
          </a:prstGeom>
        </p:spPr>
      </p:pic>
      <p:sp>
        <p:nvSpPr>
          <p:cNvPr id="9" name="标题 8"/>
          <p:cNvSpPr>
            <a:spLocks noGrp="1"/>
          </p:cNvSpPr>
          <p:nvPr>
            <p:ph type="title"/>
          </p:nvPr>
        </p:nvSpPr>
        <p:spPr>
          <a:xfrm>
            <a:off x="838200" y="2334260"/>
            <a:ext cx="10515600" cy="1325563"/>
          </a:xfrm>
        </p:spPr>
        <p:txBody>
          <a:bodyPr anchor="ctr" anchorCtr="0"/>
          <a:lstStyle>
            <a:lvl1pPr algn="l">
              <a:lnSpc>
                <a:spcPct val="90000"/>
              </a:lnSpc>
              <a:defRPr b="0">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part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B962C8B-B14F-4D97-AF65-F5344CB8AC3E}" type="datetime1">
              <a:rPr lang="zh-CN" altLang="en-US"/>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8AFCB4-A633-4FD8-B02A-9273EDEEC806}" type="slidenum">
              <a:rPr lang="zh-CN" altLang="en-US" smtClean="0"/>
            </a:fld>
            <a:endParaRPr lang="zh-CN" altLang="en-US"/>
          </a:p>
        </p:txBody>
      </p:sp>
      <p:sp>
        <p:nvSpPr>
          <p:cNvPr id="6" name="文本框 5"/>
          <p:cNvSpPr txBox="1"/>
          <p:nvPr userDrawn="1"/>
        </p:nvSpPr>
        <p:spPr>
          <a:xfrm>
            <a:off x="5777521" y="4793026"/>
            <a:ext cx="64471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rgbClr val="23B8BC"/>
                </a:solidFill>
                <a:effectLst/>
                <a:uLnTx/>
                <a:uFillTx/>
                <a:latin typeface="微软雅黑" panose="020B0503020204020204" pitchFamily="34" charset="-122"/>
                <a:ea typeface="微软雅黑" panose="020B0503020204020204" pitchFamily="34" charset="-122"/>
                <a:cs typeface="Alibaba Sans" panose="020B0503020203040204" pitchFamily="34" charset="0"/>
              </a:rPr>
              <a:t>CHAPTER</a:t>
            </a:r>
            <a:endParaRPr kumimoji="0" lang="zh-CN" altLang="en-US" sz="3600" b="0" i="0" u="none" strike="noStrike" kern="1200" cap="none" spc="0" normalizeH="0" baseline="0" noProof="0" dirty="0">
              <a:ln>
                <a:noFill/>
              </a:ln>
              <a:solidFill>
                <a:srgbClr val="23B8BC"/>
              </a:solidFill>
              <a:effectLst/>
              <a:uLnTx/>
              <a:uFillTx/>
              <a:latin typeface="微软雅黑" panose="020B0503020204020204" pitchFamily="34" charset="-122"/>
              <a:ea typeface="微软雅黑" panose="020B0503020204020204" pitchFamily="34" charset="-122"/>
              <a:cs typeface="Alibaba Sans" panose="020B0503020203040204" pitchFamily="34" charset="0"/>
            </a:endParaRPr>
          </a:p>
        </p:txBody>
      </p:sp>
      <p:sp>
        <p:nvSpPr>
          <p:cNvPr id="10" name="文本框 9"/>
          <p:cNvSpPr txBox="1"/>
          <p:nvPr userDrawn="1"/>
        </p:nvSpPr>
        <p:spPr>
          <a:xfrm>
            <a:off x="7734913" y="1900534"/>
            <a:ext cx="6447124" cy="4507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700" b="1" i="0" u="none" strike="noStrike" kern="1200" cap="none" spc="0" normalizeH="0" baseline="0" noProof="0" dirty="0" smtClean="0">
                <a:ln>
                  <a:noFill/>
                </a:ln>
                <a:solidFill>
                  <a:srgbClr val="227FC4"/>
                </a:solidFill>
                <a:effectLst/>
                <a:uLnTx/>
                <a:uFillTx/>
                <a:latin typeface="微软雅黑" panose="020B0503020204020204" pitchFamily="34" charset="-122"/>
                <a:ea typeface="微软雅黑" panose="020B0503020204020204" pitchFamily="34" charset="-122"/>
                <a:cs typeface="Alibaba Sans Medium" panose="020B0603020203040204" pitchFamily="34" charset="0"/>
              </a:rPr>
              <a:t>03</a:t>
            </a:r>
            <a:endParaRPr kumimoji="0" lang="zh-CN" altLang="en-US" sz="28700" b="1" i="0" u="none" strike="noStrike" kern="1200" cap="none" spc="0" normalizeH="0" baseline="0" noProof="0" dirty="0">
              <a:ln>
                <a:noFill/>
              </a:ln>
              <a:solidFill>
                <a:srgbClr val="227FC4"/>
              </a:solidFill>
              <a:effectLst/>
              <a:uLnTx/>
              <a:uFillTx/>
              <a:latin typeface="微软雅黑" panose="020B0503020204020204" pitchFamily="34" charset="-122"/>
              <a:ea typeface="微软雅黑" panose="020B0503020204020204" pitchFamily="34" charset="-122"/>
              <a:cs typeface="Alibaba Sans Medium" panose="020B0603020203040204" pitchFamily="34" charset="0"/>
            </a:endParaRPr>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81638"/>
            <a:ext cx="12192000" cy="230945"/>
          </a:xfrm>
          <a:prstGeom prst="rect">
            <a:avLst/>
          </a:prstGeom>
        </p:spPr>
      </p:pic>
      <p:sp>
        <p:nvSpPr>
          <p:cNvPr id="9" name="标题 8"/>
          <p:cNvSpPr>
            <a:spLocks noGrp="1"/>
          </p:cNvSpPr>
          <p:nvPr>
            <p:ph type="title"/>
          </p:nvPr>
        </p:nvSpPr>
        <p:spPr>
          <a:xfrm>
            <a:off x="838200" y="2334260"/>
            <a:ext cx="10515600" cy="1325563"/>
          </a:xfrm>
        </p:spPr>
        <p:txBody>
          <a:bodyPr anchor="ctr" anchorCtr="0"/>
          <a:lstStyle>
            <a:lvl1pPr algn="l">
              <a:lnSpc>
                <a:spcPct val="90000"/>
              </a:lnSpc>
              <a:defRPr b="0">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part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B962C8B-B14F-4D97-AF65-F5344CB8AC3E}" type="datetime1">
              <a:rPr lang="zh-CN" altLang="en-US"/>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8AFCB4-A633-4FD8-B02A-9273EDEEC806}" type="slidenum">
              <a:rPr lang="zh-CN" altLang="en-US" smtClean="0"/>
            </a:fld>
            <a:endParaRPr lang="zh-CN" altLang="en-US"/>
          </a:p>
        </p:txBody>
      </p:sp>
      <p:sp>
        <p:nvSpPr>
          <p:cNvPr id="6" name="文本框 5"/>
          <p:cNvSpPr txBox="1"/>
          <p:nvPr userDrawn="1"/>
        </p:nvSpPr>
        <p:spPr>
          <a:xfrm>
            <a:off x="5777521" y="4793026"/>
            <a:ext cx="64471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rgbClr val="23B8BC"/>
                </a:solidFill>
                <a:effectLst/>
                <a:uLnTx/>
                <a:uFillTx/>
                <a:latin typeface="微软雅黑" panose="020B0503020204020204" pitchFamily="34" charset="-122"/>
                <a:ea typeface="微软雅黑" panose="020B0503020204020204" pitchFamily="34" charset="-122"/>
                <a:cs typeface="Alibaba Sans" panose="020B0503020203040204" pitchFamily="34" charset="0"/>
              </a:rPr>
              <a:t>CHAPTER</a:t>
            </a:r>
            <a:endParaRPr kumimoji="0" lang="zh-CN" altLang="en-US" sz="3600" b="0" i="0" u="none" strike="noStrike" kern="1200" cap="none" spc="0" normalizeH="0" baseline="0" noProof="0" dirty="0">
              <a:ln>
                <a:noFill/>
              </a:ln>
              <a:solidFill>
                <a:srgbClr val="23B8BC"/>
              </a:solidFill>
              <a:effectLst/>
              <a:uLnTx/>
              <a:uFillTx/>
              <a:latin typeface="微软雅黑" panose="020B0503020204020204" pitchFamily="34" charset="-122"/>
              <a:ea typeface="微软雅黑" panose="020B0503020204020204" pitchFamily="34" charset="-122"/>
              <a:cs typeface="Alibaba Sans" panose="020B0503020203040204" pitchFamily="34" charset="0"/>
            </a:endParaRPr>
          </a:p>
        </p:txBody>
      </p:sp>
      <p:sp>
        <p:nvSpPr>
          <p:cNvPr id="10" name="文本框 9"/>
          <p:cNvSpPr txBox="1"/>
          <p:nvPr userDrawn="1"/>
        </p:nvSpPr>
        <p:spPr>
          <a:xfrm>
            <a:off x="7734913" y="1900534"/>
            <a:ext cx="6447124" cy="4507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700" b="1" i="0" u="none" strike="noStrike" kern="1200" cap="none" spc="0" normalizeH="0" baseline="0" noProof="0" dirty="0" smtClean="0">
                <a:ln>
                  <a:noFill/>
                </a:ln>
                <a:solidFill>
                  <a:srgbClr val="227FC4"/>
                </a:solidFill>
                <a:effectLst/>
                <a:uLnTx/>
                <a:uFillTx/>
                <a:latin typeface="微软雅黑" panose="020B0503020204020204" pitchFamily="34" charset="-122"/>
                <a:ea typeface="微软雅黑" panose="020B0503020204020204" pitchFamily="34" charset="-122"/>
                <a:cs typeface="Alibaba Sans Medium" panose="020B0603020203040204" pitchFamily="34" charset="0"/>
              </a:rPr>
              <a:t>04</a:t>
            </a:r>
            <a:endParaRPr kumimoji="0" lang="zh-CN" altLang="en-US" sz="28700" b="1" i="0" u="none" strike="noStrike" kern="1200" cap="none" spc="0" normalizeH="0" baseline="0" noProof="0" dirty="0">
              <a:ln>
                <a:noFill/>
              </a:ln>
              <a:solidFill>
                <a:srgbClr val="227FC4"/>
              </a:solidFill>
              <a:effectLst/>
              <a:uLnTx/>
              <a:uFillTx/>
              <a:latin typeface="微软雅黑" panose="020B0503020204020204" pitchFamily="34" charset="-122"/>
              <a:ea typeface="微软雅黑" panose="020B0503020204020204" pitchFamily="34" charset="-122"/>
              <a:cs typeface="Alibaba Sans Medium" panose="020B0603020203040204" pitchFamily="34" charset="0"/>
            </a:endParaRPr>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81638"/>
            <a:ext cx="12192000" cy="230945"/>
          </a:xfrm>
          <a:prstGeom prst="rect">
            <a:avLst/>
          </a:prstGeom>
        </p:spPr>
      </p:pic>
      <p:sp>
        <p:nvSpPr>
          <p:cNvPr id="9" name="标题 8"/>
          <p:cNvSpPr>
            <a:spLocks noGrp="1"/>
          </p:cNvSpPr>
          <p:nvPr>
            <p:ph type="title"/>
          </p:nvPr>
        </p:nvSpPr>
        <p:spPr>
          <a:xfrm>
            <a:off x="838200" y="2334260"/>
            <a:ext cx="10515600" cy="1325563"/>
          </a:xfrm>
        </p:spPr>
        <p:txBody>
          <a:bodyPr anchor="ctr" anchorCtr="0"/>
          <a:lstStyle>
            <a:lvl1pPr algn="l">
              <a:lnSpc>
                <a:spcPct val="90000"/>
              </a:lnSpc>
              <a:defRPr b="0">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part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B962C8B-B14F-4D97-AF65-F5344CB8AC3E}" type="datetime1">
              <a:rPr lang="zh-CN" altLang="en-US"/>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8AFCB4-A633-4FD8-B02A-9273EDEEC806}" type="slidenum">
              <a:rPr lang="zh-CN" altLang="en-US" smtClean="0"/>
            </a:fld>
            <a:endParaRPr lang="zh-CN" altLang="en-US"/>
          </a:p>
        </p:txBody>
      </p:sp>
      <p:sp>
        <p:nvSpPr>
          <p:cNvPr id="6" name="文本框 5"/>
          <p:cNvSpPr txBox="1"/>
          <p:nvPr userDrawn="1"/>
        </p:nvSpPr>
        <p:spPr>
          <a:xfrm>
            <a:off x="5777521" y="4793026"/>
            <a:ext cx="64471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rgbClr val="23B8BC"/>
                </a:solidFill>
                <a:effectLst/>
                <a:uLnTx/>
                <a:uFillTx/>
                <a:latin typeface="微软雅黑" panose="020B0503020204020204" pitchFamily="34" charset="-122"/>
                <a:ea typeface="微软雅黑" panose="020B0503020204020204" pitchFamily="34" charset="-122"/>
                <a:cs typeface="Alibaba Sans" panose="020B0503020203040204" pitchFamily="34" charset="0"/>
              </a:rPr>
              <a:t>CHAPTER</a:t>
            </a:r>
            <a:endParaRPr kumimoji="0" lang="zh-CN" altLang="en-US" sz="3600" b="0" i="0" u="none" strike="noStrike" kern="1200" cap="none" spc="0" normalizeH="0" baseline="0" noProof="0" dirty="0">
              <a:ln>
                <a:noFill/>
              </a:ln>
              <a:solidFill>
                <a:srgbClr val="23B8BC"/>
              </a:solidFill>
              <a:effectLst/>
              <a:uLnTx/>
              <a:uFillTx/>
              <a:latin typeface="微软雅黑" panose="020B0503020204020204" pitchFamily="34" charset="-122"/>
              <a:ea typeface="微软雅黑" panose="020B0503020204020204" pitchFamily="34" charset="-122"/>
              <a:cs typeface="Alibaba Sans" panose="020B0503020203040204" pitchFamily="34" charset="0"/>
            </a:endParaRPr>
          </a:p>
        </p:txBody>
      </p:sp>
      <p:sp>
        <p:nvSpPr>
          <p:cNvPr id="10" name="文本框 9"/>
          <p:cNvSpPr txBox="1"/>
          <p:nvPr userDrawn="1"/>
        </p:nvSpPr>
        <p:spPr>
          <a:xfrm>
            <a:off x="7734913" y="1900534"/>
            <a:ext cx="6447124" cy="4507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700" b="1" i="0" u="none" strike="noStrike" kern="1200" cap="none" spc="0" normalizeH="0" baseline="0" noProof="0" dirty="0" smtClean="0">
                <a:ln>
                  <a:noFill/>
                </a:ln>
                <a:solidFill>
                  <a:srgbClr val="227FC4"/>
                </a:solidFill>
                <a:effectLst/>
                <a:uLnTx/>
                <a:uFillTx/>
                <a:latin typeface="微软雅黑" panose="020B0503020204020204" pitchFamily="34" charset="-122"/>
                <a:ea typeface="微软雅黑" panose="020B0503020204020204" pitchFamily="34" charset="-122"/>
                <a:cs typeface="Alibaba Sans Medium" panose="020B0603020203040204" pitchFamily="34" charset="0"/>
              </a:rPr>
              <a:t>05</a:t>
            </a:r>
            <a:endParaRPr kumimoji="0" lang="zh-CN" altLang="en-US" sz="28700" b="1" i="0" u="none" strike="noStrike" kern="1200" cap="none" spc="0" normalizeH="0" baseline="0" noProof="0" dirty="0">
              <a:ln>
                <a:noFill/>
              </a:ln>
              <a:solidFill>
                <a:srgbClr val="227FC4"/>
              </a:solidFill>
              <a:effectLst/>
              <a:uLnTx/>
              <a:uFillTx/>
              <a:latin typeface="微软雅黑" panose="020B0503020204020204" pitchFamily="34" charset="-122"/>
              <a:ea typeface="微软雅黑" panose="020B0503020204020204" pitchFamily="34" charset="-122"/>
              <a:cs typeface="Alibaba Sans Medium" panose="020B0603020203040204" pitchFamily="34" charset="0"/>
            </a:endParaRPr>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81638"/>
            <a:ext cx="12192000" cy="230945"/>
          </a:xfrm>
          <a:prstGeom prst="rect">
            <a:avLst/>
          </a:prstGeom>
        </p:spPr>
      </p:pic>
      <p:sp>
        <p:nvSpPr>
          <p:cNvPr id="9" name="标题 8"/>
          <p:cNvSpPr>
            <a:spLocks noGrp="1"/>
          </p:cNvSpPr>
          <p:nvPr>
            <p:ph type="title"/>
          </p:nvPr>
        </p:nvSpPr>
        <p:spPr>
          <a:xfrm>
            <a:off x="838200" y="2334260"/>
            <a:ext cx="10515600" cy="1325563"/>
          </a:xfrm>
        </p:spPr>
        <p:txBody>
          <a:bodyPr anchor="ctr" anchorCtr="0"/>
          <a:lstStyle>
            <a:lvl1pPr algn="l">
              <a:lnSpc>
                <a:spcPct val="90000"/>
              </a:lnSpc>
              <a:defRPr b="0">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part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BB962C8B-B14F-4D97-AF65-F5344CB8AC3E}" type="datetime1">
              <a:rPr lang="zh-CN" altLang="en-US"/>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68AFCB4-A633-4FD8-B02A-9273EDEEC806}" type="slidenum">
              <a:rPr lang="zh-CN" altLang="en-US" smtClean="0"/>
            </a:fld>
            <a:endParaRPr lang="zh-CN" altLang="en-US"/>
          </a:p>
        </p:txBody>
      </p:sp>
      <p:sp>
        <p:nvSpPr>
          <p:cNvPr id="6" name="文本框 5"/>
          <p:cNvSpPr txBox="1"/>
          <p:nvPr userDrawn="1"/>
        </p:nvSpPr>
        <p:spPr>
          <a:xfrm>
            <a:off x="5777521" y="4793026"/>
            <a:ext cx="644712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smtClean="0">
                <a:ln>
                  <a:noFill/>
                </a:ln>
                <a:solidFill>
                  <a:srgbClr val="23B8BC"/>
                </a:solidFill>
                <a:effectLst/>
                <a:uLnTx/>
                <a:uFillTx/>
                <a:latin typeface="微软雅黑" panose="020B0503020204020204" pitchFamily="34" charset="-122"/>
                <a:ea typeface="微软雅黑" panose="020B0503020204020204" pitchFamily="34" charset="-122"/>
                <a:cs typeface="Alibaba Sans" panose="020B0503020203040204" pitchFamily="34" charset="0"/>
              </a:rPr>
              <a:t>CHAPTER</a:t>
            </a:r>
            <a:endParaRPr kumimoji="0" lang="zh-CN" altLang="en-US" sz="3600" b="0" i="0" u="none" strike="noStrike" kern="1200" cap="none" spc="0" normalizeH="0" baseline="0" noProof="0" dirty="0">
              <a:ln>
                <a:noFill/>
              </a:ln>
              <a:solidFill>
                <a:srgbClr val="23B8BC"/>
              </a:solidFill>
              <a:effectLst/>
              <a:uLnTx/>
              <a:uFillTx/>
              <a:latin typeface="微软雅黑" panose="020B0503020204020204" pitchFamily="34" charset="-122"/>
              <a:ea typeface="微软雅黑" panose="020B0503020204020204" pitchFamily="34" charset="-122"/>
              <a:cs typeface="Alibaba Sans" panose="020B0503020203040204" pitchFamily="34" charset="0"/>
            </a:endParaRPr>
          </a:p>
        </p:txBody>
      </p:sp>
      <p:sp>
        <p:nvSpPr>
          <p:cNvPr id="10" name="文本框 9"/>
          <p:cNvSpPr txBox="1"/>
          <p:nvPr userDrawn="1"/>
        </p:nvSpPr>
        <p:spPr>
          <a:xfrm>
            <a:off x="7734913" y="1900534"/>
            <a:ext cx="6447124" cy="45078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700" b="1" i="0" u="none" strike="noStrike" kern="1200" cap="none" spc="0" normalizeH="0" baseline="0" noProof="0" dirty="0" smtClean="0">
                <a:ln>
                  <a:noFill/>
                </a:ln>
                <a:solidFill>
                  <a:srgbClr val="227FC4"/>
                </a:solidFill>
                <a:effectLst/>
                <a:uLnTx/>
                <a:uFillTx/>
                <a:latin typeface="微软雅黑" panose="020B0503020204020204" pitchFamily="34" charset="-122"/>
                <a:ea typeface="微软雅黑" panose="020B0503020204020204" pitchFamily="34" charset="-122"/>
                <a:cs typeface="Alibaba Sans Medium" panose="020B0603020203040204" pitchFamily="34" charset="0"/>
              </a:rPr>
              <a:t>06</a:t>
            </a:r>
            <a:endParaRPr kumimoji="0" lang="zh-CN" altLang="en-US" sz="28700" b="1" i="0" u="none" strike="noStrike" kern="1200" cap="none" spc="0" normalizeH="0" baseline="0" noProof="0" dirty="0">
              <a:ln>
                <a:noFill/>
              </a:ln>
              <a:solidFill>
                <a:srgbClr val="227FC4"/>
              </a:solidFill>
              <a:effectLst/>
              <a:uLnTx/>
              <a:uFillTx/>
              <a:latin typeface="微软雅黑" panose="020B0503020204020204" pitchFamily="34" charset="-122"/>
              <a:ea typeface="微软雅黑" panose="020B0503020204020204" pitchFamily="34" charset="-122"/>
              <a:cs typeface="Alibaba Sans Medium" panose="020B0603020203040204" pitchFamily="34" charset="0"/>
            </a:endParaRPr>
          </a:p>
        </p:txBody>
      </p:sp>
      <p:pic>
        <p:nvPicPr>
          <p:cNvPr id="11" name="图片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5481638"/>
            <a:ext cx="12192000" cy="230945"/>
          </a:xfrm>
          <a:prstGeom prst="rect">
            <a:avLst/>
          </a:prstGeom>
        </p:spPr>
      </p:pic>
      <p:sp>
        <p:nvSpPr>
          <p:cNvPr id="9" name="标题 8"/>
          <p:cNvSpPr>
            <a:spLocks noGrp="1"/>
          </p:cNvSpPr>
          <p:nvPr>
            <p:ph type="title"/>
          </p:nvPr>
        </p:nvSpPr>
        <p:spPr>
          <a:xfrm>
            <a:off x="838200" y="2334260"/>
            <a:ext cx="10515600" cy="1325563"/>
          </a:xfrm>
        </p:spPr>
        <p:txBody>
          <a:bodyPr anchor="ctr" anchorCtr="0"/>
          <a:lstStyle>
            <a:lvl1pPr algn="l">
              <a:lnSpc>
                <a:spcPct val="90000"/>
              </a:lnSpc>
              <a:defRPr b="0">
                <a:latin typeface="微软雅黑" panose="020B0503020204020204" pitchFamily="34" charset="-122"/>
                <a:ea typeface="微软雅黑" panose="020B0503020204020204" pitchFamily="34" charset="-122"/>
              </a:defRPr>
            </a:lvl1pPr>
          </a:lstStyle>
          <a:p>
            <a:r>
              <a:rPr lang="zh-CN" altLang="en-US" smtClean="0"/>
              <a:t>单击此处编辑母版标题样式</a:t>
            </a:r>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13" name="日期占位符 12"/>
          <p:cNvSpPr>
            <a:spLocks noGrp="1"/>
          </p:cNvSpPr>
          <p:nvPr>
            <p:ph type="dt" sz="half" idx="10"/>
          </p:nvPr>
        </p:nvSpPr>
        <p:spPr>
          <a:xfrm>
            <a:off x="838200" y="6492875"/>
            <a:ext cx="2743200" cy="365125"/>
          </a:xfrm>
          <a:prstGeom prst="rect">
            <a:avLst/>
          </a:prstGeom>
        </p:spPr>
        <p:txBody>
          <a:bodyPr/>
          <a:lstStyle>
            <a:lvl1pPr>
              <a:defRPr sz="1600" b="0">
                <a:latin typeface="微软雅黑" panose="020B0503020204020204" pitchFamily="34" charset="-122"/>
                <a:ea typeface="微软雅黑" panose="020B0503020204020204" pitchFamily="34" charset="-122"/>
              </a:defRPr>
            </a:lvl1pPr>
          </a:lstStyle>
          <a:p>
            <a:fld id="{BB962C8B-B14F-4D97-AF65-F5344CB8AC3E}" type="datetime1">
              <a:rPr lang="zh-CN" altLang="en-US"/>
            </a:fld>
            <a:endParaRPr lang="zh-CN" altLang="en-US"/>
          </a:p>
        </p:txBody>
      </p:sp>
      <p:sp>
        <p:nvSpPr>
          <p:cNvPr id="15" name="页脚占位符 14"/>
          <p:cNvSpPr>
            <a:spLocks noGrp="1"/>
          </p:cNvSpPr>
          <p:nvPr>
            <p:ph type="ftr" sz="quarter" idx="11"/>
          </p:nvPr>
        </p:nvSpPr>
        <p:spPr>
          <a:xfrm>
            <a:off x="4038600" y="6492875"/>
            <a:ext cx="4114800" cy="365125"/>
          </a:xfrm>
          <a:prstGeom prst="rect">
            <a:avLst/>
          </a:prstGeom>
        </p:spPr>
        <p:txBody>
          <a:bodyPr/>
          <a:lstStyle>
            <a:lvl1pPr>
              <a:defRPr sz="1600" b="0">
                <a:latin typeface="微软雅黑" panose="020B0503020204020204" pitchFamily="34" charset="-122"/>
                <a:ea typeface="微软雅黑" panose="020B0503020204020204" pitchFamily="34" charset="-122"/>
              </a:defRPr>
            </a:lvl1pPr>
          </a:lstStyle>
          <a:p>
            <a:endParaRPr lang="zh-CN" altLang="en-US"/>
          </a:p>
        </p:txBody>
      </p:sp>
      <p:sp>
        <p:nvSpPr>
          <p:cNvPr id="16" name="灯片编号占位符 15"/>
          <p:cNvSpPr>
            <a:spLocks noGrp="1"/>
          </p:cNvSpPr>
          <p:nvPr>
            <p:ph type="sldNum" sz="quarter" idx="12"/>
          </p:nvPr>
        </p:nvSpPr>
        <p:spPr>
          <a:xfrm>
            <a:off x="8610600" y="6492875"/>
            <a:ext cx="2743200" cy="365125"/>
          </a:xfrm>
          <a:prstGeom prst="rect">
            <a:avLst/>
          </a:prstGeom>
        </p:spPr>
        <p:txBody>
          <a:bodyPr/>
          <a:lstStyle>
            <a:lvl1pPr algn="r">
              <a:defRPr sz="1600" b="0">
                <a:latin typeface="微软雅黑" panose="020B0503020204020204" pitchFamily="34" charset="-122"/>
                <a:ea typeface="微软雅黑" panose="020B0503020204020204" pitchFamily="34" charset="-122"/>
              </a:defRPr>
            </a:lvl1pPr>
          </a:lstStyle>
          <a:p>
            <a:fld id="{868AFCB4-A633-4FD8-B02A-9273EDEEC80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0.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0.xml"/><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4" name="标题 3"/>
          <p:cNvSpPr>
            <a:spLocks noGrp="1"/>
          </p:cNvSpPr>
          <p:nvPr>
            <p:ph type="title"/>
          </p:nvPr>
        </p:nvSpPr>
        <p:spPr/>
        <p:txBody>
          <a:bodyPr/>
          <a:p>
            <a:r>
              <a:rPr lang="zh-CN" altLang="en-US">
                <a:solidFill>
                  <a:schemeClr val="bg1"/>
                </a:solidFill>
              </a:rPr>
              <a:t>新版</a:t>
            </a:r>
            <a:r>
              <a:rPr lang="en-US" altLang="zh-CN">
                <a:solidFill>
                  <a:schemeClr val="bg1"/>
                </a:solidFill>
              </a:rPr>
              <a:t>BCU</a:t>
            </a:r>
            <a:endParaRPr lang="en-US" altLang="zh-CN">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6" name="文本框 15"/>
          <p:cNvSpPr txBox="1"/>
          <p:nvPr/>
        </p:nvSpPr>
        <p:spPr>
          <a:xfrm>
            <a:off x="1033780" y="238760"/>
            <a:ext cx="8943975" cy="460375"/>
          </a:xfrm>
          <a:prstGeom prst="rect">
            <a:avLst/>
          </a:prstGeom>
          <a:noFill/>
        </p:spPr>
        <p:txBody>
          <a:bodyPr wrap="square" rtlCol="0">
            <a:spAutoFit/>
          </a:bodyPr>
          <a:p>
            <a:r>
              <a:rPr lang="en-US" altLang="zh-CN" sz="2400" dirty="0">
                <a:solidFill>
                  <a:schemeClr val="tx1">
                    <a:lumMod val="65000"/>
                    <a:lumOff val="35000"/>
                  </a:schemeClr>
                </a:solidFill>
                <a:latin typeface="华文细黑" panose="02010600040101010101" charset="-122"/>
                <a:ea typeface="华文细黑" panose="02010600040101010101" charset="-122"/>
                <a:cs typeface="+mn-ea"/>
                <a:sym typeface="Arial" panose="020B0604020202020204"/>
              </a:rPr>
              <a:t>HVM&amp;HVS BCU</a:t>
            </a:r>
            <a:endParaRPr lang="en-US" altLang="zh-CN" sz="2400" dirty="0">
              <a:solidFill>
                <a:schemeClr val="tx1">
                  <a:lumMod val="65000"/>
                  <a:lumOff val="35000"/>
                </a:schemeClr>
              </a:solidFill>
              <a:latin typeface="华文细黑" panose="02010600040101010101" charset="-122"/>
              <a:ea typeface="华文细黑" panose="02010600040101010101" charset="-122"/>
              <a:cs typeface="+mn-ea"/>
              <a:sym typeface="Arial" panose="020B0604020202020204"/>
            </a:endParaRPr>
          </a:p>
        </p:txBody>
      </p:sp>
      <p:pic>
        <p:nvPicPr>
          <p:cNvPr id="6" name="图片 5"/>
          <p:cNvPicPr>
            <a:picLocks noChangeAspect="1"/>
          </p:cNvPicPr>
          <p:nvPr/>
        </p:nvPicPr>
        <p:blipFill>
          <a:blip r:embed="rId1"/>
          <a:srcRect l="67896" t="54944" r="8203" b="20463"/>
          <a:stretch>
            <a:fillRect/>
          </a:stretch>
        </p:blipFill>
        <p:spPr>
          <a:xfrm>
            <a:off x="225425" y="1533525"/>
            <a:ext cx="2794000" cy="1928495"/>
          </a:xfrm>
          <a:prstGeom prst="rect">
            <a:avLst/>
          </a:prstGeom>
        </p:spPr>
      </p:pic>
      <p:pic>
        <p:nvPicPr>
          <p:cNvPr id="8" name="图片 7"/>
          <p:cNvPicPr>
            <a:picLocks noChangeAspect="1"/>
          </p:cNvPicPr>
          <p:nvPr/>
        </p:nvPicPr>
        <p:blipFill>
          <a:blip r:embed="rId2">
            <a:clrChange>
              <a:clrFrom>
                <a:srgbClr val="FFFFFF">
                  <a:alpha val="100000"/>
                </a:srgbClr>
              </a:clrFrom>
              <a:clrTo>
                <a:srgbClr val="FFFFFF">
                  <a:alpha val="100000"/>
                  <a:alpha val="0"/>
                </a:srgbClr>
              </a:clrTo>
            </a:clrChange>
          </a:blip>
          <a:stretch>
            <a:fillRect/>
          </a:stretch>
        </p:blipFill>
        <p:spPr>
          <a:xfrm>
            <a:off x="3019425" y="1809750"/>
            <a:ext cx="2986405" cy="1652270"/>
          </a:xfrm>
          <a:prstGeom prst="rect">
            <a:avLst/>
          </a:prstGeom>
        </p:spPr>
      </p:pic>
      <p:sp>
        <p:nvSpPr>
          <p:cNvPr id="2" name="文本框 1"/>
          <p:cNvSpPr txBox="1"/>
          <p:nvPr/>
        </p:nvSpPr>
        <p:spPr>
          <a:xfrm>
            <a:off x="120015" y="3462020"/>
            <a:ext cx="6174740" cy="3415030"/>
          </a:xfrm>
          <a:prstGeom prst="rect">
            <a:avLst/>
          </a:prstGeom>
          <a:noFill/>
        </p:spPr>
        <p:txBody>
          <a:bodyPr wrap="square" rtlCol="0">
            <a:spAutoFit/>
          </a:bodyPr>
          <a:p>
            <a:pPr marL="285750" indent="-285750" fontAlgn="auto">
              <a:lnSpc>
                <a:spcPct val="150000"/>
              </a:lnSpc>
              <a:buFont typeface="Arial" panose="020B0604020202020204" pitchFamily="34" charset="0"/>
              <a:buChar char="•"/>
            </a:pPr>
            <a:r>
              <a:rPr lang="en-US" altLang="zh-CN">
                <a:latin typeface="Arial" panose="020B0604020202020204" pitchFamily="34" charset="0"/>
                <a:cs typeface="Arial" panose="020B0604020202020204" pitchFamily="34" charset="0"/>
              </a:rPr>
              <a:t>When wiring, installers need to remove the cover plate first, and lock the wire harness after passing it through the holes, which is a complicated step.</a:t>
            </a:r>
            <a:endParaRPr lang="en-US" altLang="zh-CN">
              <a:latin typeface="Arial" panose="020B0604020202020204" pitchFamily="34" charset="0"/>
              <a:cs typeface="Arial" panose="020B0604020202020204" pitchFamily="34" charset="0"/>
            </a:endParaRPr>
          </a:p>
          <a:p>
            <a:pPr marL="285750" indent="-285750" fontAlgn="auto">
              <a:lnSpc>
                <a:spcPct val="150000"/>
              </a:lnSpc>
              <a:buFont typeface="Arial" panose="020B0604020202020204" pitchFamily="34" charset="0"/>
              <a:buChar char="•"/>
            </a:pPr>
            <a:r>
              <a:rPr lang="en-US" altLang="zh-CN">
                <a:latin typeface="Arial" panose="020B0604020202020204" pitchFamily="34" charset="0"/>
                <a:cs typeface="Arial" panose="020B0604020202020204" pitchFamily="34" charset="0"/>
              </a:rPr>
              <a:t>When closing the cover, installers need to tighten the screws, if they are not tightened or the screw holes are broken, the cover will not be locked and the battery will report an error.</a:t>
            </a:r>
            <a:endParaRPr lang="en-US" altLang="zh-CN">
              <a:latin typeface="Arial" panose="020B0604020202020204" pitchFamily="34" charset="0"/>
              <a:cs typeface="Arial" panose="020B0604020202020204" pitchFamily="34" charset="0"/>
            </a:endParaRPr>
          </a:p>
          <a:p>
            <a:pPr marL="285750" indent="-285750" fontAlgn="auto">
              <a:lnSpc>
                <a:spcPct val="150000"/>
              </a:lnSpc>
              <a:buFont typeface="Arial" panose="020B0604020202020204" pitchFamily="34" charset="0"/>
              <a:buChar char="•"/>
            </a:pPr>
            <a:r>
              <a:rPr lang="en-US" altLang="zh-CN">
                <a:latin typeface="Arial" panose="020B0604020202020204" pitchFamily="34" charset="0"/>
                <a:cs typeface="Arial" panose="020B0604020202020204" pitchFamily="34" charset="0"/>
              </a:rPr>
              <a:t>No standard connector.</a:t>
            </a:r>
            <a:endParaRPr lang="en-US" altLang="zh-CN">
              <a:latin typeface="Arial" panose="020B0604020202020204" pitchFamily="34" charset="0"/>
              <a:cs typeface="Arial" panose="020B0604020202020204" pitchFamily="34" charset="0"/>
            </a:endParaRPr>
          </a:p>
        </p:txBody>
      </p:sp>
      <p:sp>
        <p:nvSpPr>
          <p:cNvPr id="3" name="文本框 2"/>
          <p:cNvSpPr txBox="1"/>
          <p:nvPr/>
        </p:nvSpPr>
        <p:spPr>
          <a:xfrm>
            <a:off x="6609715" y="3890010"/>
            <a:ext cx="5400040" cy="2168525"/>
          </a:xfrm>
          <a:prstGeom prst="rect">
            <a:avLst/>
          </a:prstGeom>
          <a:noFill/>
        </p:spPr>
        <p:txBody>
          <a:bodyPr wrap="square" rtlCol="0">
            <a:spAutoFit/>
          </a:bodyPr>
          <a:p>
            <a:pPr marL="285750" indent="-285750" fontAlgn="auto">
              <a:lnSpc>
                <a:spcPct val="150000"/>
              </a:lnSpc>
              <a:buFont typeface="Arial" panose="020B0604020202020204" pitchFamily="34" charset="0"/>
              <a:buChar char="•"/>
            </a:pPr>
            <a:r>
              <a:rPr lang="en-US" altLang="zh-CN">
                <a:latin typeface="Arial" panose="020B0604020202020204" pitchFamily="34" charset="0"/>
                <a:cs typeface="Arial" panose="020B0604020202020204" pitchFamily="34" charset="0"/>
              </a:rPr>
              <a:t>The ends of all data cables to BCU are RJ45 plug. The RJ45 plug should be fitted into the communication connector before being plugged into corresponding ports.</a:t>
            </a:r>
            <a:endParaRPr lang="en-US" altLang="zh-CN">
              <a:latin typeface="Arial" panose="020B0604020202020204" pitchFamily="34" charset="0"/>
              <a:cs typeface="Arial" panose="020B0604020202020204" pitchFamily="34" charset="0"/>
            </a:endParaRPr>
          </a:p>
          <a:p>
            <a:pPr marL="285750" indent="-285750" fontAlgn="auto">
              <a:lnSpc>
                <a:spcPct val="150000"/>
              </a:lnSpc>
              <a:buFont typeface="Arial" panose="020B0604020202020204" pitchFamily="34" charset="0"/>
              <a:buChar char="•"/>
            </a:pPr>
            <a:r>
              <a:rPr lang="en-US" altLang="zh-CN">
                <a:latin typeface="Arial" panose="020B0604020202020204" pitchFamily="34" charset="0"/>
                <a:cs typeface="Arial" panose="020B0604020202020204" pitchFamily="34" charset="0"/>
              </a:rPr>
              <a:t>Standard DC connector</a:t>
            </a:r>
            <a:endParaRPr lang="en-US" altLang="zh-CN">
              <a:latin typeface="Arial" panose="020B0604020202020204" pitchFamily="34" charset="0"/>
              <a:cs typeface="Arial" panose="020B0604020202020204" pitchFamily="34" charset="0"/>
            </a:endParaRPr>
          </a:p>
        </p:txBody>
      </p:sp>
      <p:pic>
        <p:nvPicPr>
          <p:cNvPr id="15" name="图片 14" descr="cm1648619292_90809_4625df1b0ee37ca52e87ec06e9ccc928bd4c037d_6.html_att4"/>
          <p:cNvPicPr>
            <a:picLocks noChangeAspect="1"/>
          </p:cNvPicPr>
          <p:nvPr/>
        </p:nvPicPr>
        <p:blipFill>
          <a:blip r:embed="rId3"/>
          <a:stretch>
            <a:fillRect/>
          </a:stretch>
        </p:blipFill>
        <p:spPr>
          <a:xfrm>
            <a:off x="6609715" y="1814195"/>
            <a:ext cx="2694940" cy="1642110"/>
          </a:xfrm>
          <a:prstGeom prst="rect">
            <a:avLst/>
          </a:prstGeom>
        </p:spPr>
      </p:pic>
      <p:pic>
        <p:nvPicPr>
          <p:cNvPr id="18" name="图片 17" descr="cm1648619292_90809_4625df1b0ee37ca52e87ec06e9ccc928bd4c037d_6.html_att5"/>
          <p:cNvPicPr>
            <a:picLocks noChangeAspect="1"/>
          </p:cNvPicPr>
          <p:nvPr/>
        </p:nvPicPr>
        <p:blipFill>
          <a:blip r:embed="rId4"/>
          <a:stretch>
            <a:fillRect/>
          </a:stretch>
        </p:blipFill>
        <p:spPr>
          <a:xfrm>
            <a:off x="9430385" y="1830070"/>
            <a:ext cx="2054860" cy="1602105"/>
          </a:xfrm>
          <a:prstGeom prst="rect">
            <a:avLst/>
          </a:prstGeom>
        </p:spPr>
      </p:pic>
      <p:cxnSp>
        <p:nvCxnSpPr>
          <p:cNvPr id="19" name="直接连接符 18"/>
          <p:cNvCxnSpPr/>
          <p:nvPr/>
        </p:nvCxnSpPr>
        <p:spPr>
          <a:xfrm flipH="1">
            <a:off x="6499860" y="1235075"/>
            <a:ext cx="10160" cy="5116830"/>
          </a:xfrm>
          <a:prstGeom prst="line">
            <a:avLst/>
          </a:prstGeom>
          <a:ln>
            <a:solidFill>
              <a:srgbClr val="E90013"/>
            </a:solidFill>
            <a:prstDash val="dash"/>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231900" y="1011555"/>
            <a:ext cx="1329055" cy="521970"/>
          </a:xfrm>
          <a:prstGeom prst="rect">
            <a:avLst/>
          </a:prstGeom>
          <a:noFill/>
        </p:spPr>
        <p:txBody>
          <a:bodyPr wrap="none" rtlCol="0" anchor="t">
            <a:spAutoFit/>
          </a:bodyPr>
          <a:p>
            <a:r>
              <a:rPr lang="en-US" altLang="zh-CN" sz="2800">
                <a:latin typeface="Arial" panose="020B0604020202020204" pitchFamily="34" charset="0"/>
                <a:cs typeface="Arial" panose="020B0604020202020204" pitchFamily="34" charset="0"/>
                <a:sym typeface="+mn-ea"/>
              </a:rPr>
              <a:t>Before:</a:t>
            </a:r>
            <a:endParaRPr lang="en-US" altLang="zh-CN" sz="2800">
              <a:latin typeface="Arial" panose="020B0604020202020204" pitchFamily="34" charset="0"/>
              <a:cs typeface="Arial" panose="020B0604020202020204" pitchFamily="34" charset="0"/>
              <a:sym typeface="+mn-ea"/>
            </a:endParaRPr>
          </a:p>
        </p:txBody>
      </p:sp>
      <p:sp>
        <p:nvSpPr>
          <p:cNvPr id="21" name="文本框 20"/>
          <p:cNvSpPr txBox="1"/>
          <p:nvPr/>
        </p:nvSpPr>
        <p:spPr>
          <a:xfrm>
            <a:off x="8029258" y="1092835"/>
            <a:ext cx="1033145" cy="521970"/>
          </a:xfrm>
          <a:prstGeom prst="rect">
            <a:avLst/>
          </a:prstGeom>
          <a:noFill/>
        </p:spPr>
        <p:txBody>
          <a:bodyPr wrap="none" rtlCol="0" anchor="t">
            <a:spAutoFit/>
          </a:bodyPr>
          <a:p>
            <a:pPr algn="ctr"/>
            <a:r>
              <a:rPr lang="en-US" altLang="zh-CN" sz="2800">
                <a:latin typeface="Arial" panose="020B0604020202020204" pitchFamily="34" charset="0"/>
                <a:cs typeface="Arial" panose="020B0604020202020204" pitchFamily="34" charset="0"/>
                <a:sym typeface="+mn-ea"/>
              </a:rPr>
              <a:t>After:</a:t>
            </a:r>
            <a:endParaRPr lang="en-US" altLang="zh-CN" sz="2800">
              <a:latin typeface="Arial" panose="020B0604020202020204" pitchFamily="34" charset="0"/>
              <a:cs typeface="Arial" panose="020B0604020202020204" pitchFamily="34"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6" name="文本框 15"/>
          <p:cNvSpPr txBox="1"/>
          <p:nvPr/>
        </p:nvSpPr>
        <p:spPr>
          <a:xfrm>
            <a:off x="1033780" y="238760"/>
            <a:ext cx="8943975" cy="460375"/>
          </a:xfrm>
          <a:prstGeom prst="rect">
            <a:avLst/>
          </a:prstGeom>
          <a:noFill/>
        </p:spPr>
        <p:txBody>
          <a:bodyPr wrap="square" rtlCol="0">
            <a:spAutoFit/>
          </a:bodyPr>
          <a:p>
            <a:r>
              <a:rPr lang="en-US" altLang="zh-CN" sz="2400" dirty="0">
                <a:solidFill>
                  <a:schemeClr val="tx1">
                    <a:lumMod val="65000"/>
                    <a:lumOff val="35000"/>
                  </a:schemeClr>
                </a:solidFill>
                <a:latin typeface="华文细黑" panose="02010600040101010101" charset="-122"/>
                <a:ea typeface="华文细黑" panose="02010600040101010101" charset="-122"/>
                <a:cs typeface="+mn-ea"/>
                <a:sym typeface="Arial" panose="020B0604020202020204"/>
              </a:rPr>
              <a:t>HVM&amp;HVS BCU Improvement</a:t>
            </a:r>
            <a:endParaRPr lang="en-US" altLang="zh-CN" sz="2400" dirty="0">
              <a:solidFill>
                <a:schemeClr val="tx1">
                  <a:lumMod val="65000"/>
                  <a:lumOff val="35000"/>
                </a:schemeClr>
              </a:solidFill>
              <a:latin typeface="华文细黑" panose="02010600040101010101" charset="-122"/>
              <a:ea typeface="华文细黑" panose="02010600040101010101" charset="-122"/>
              <a:cs typeface="+mn-ea"/>
              <a:sym typeface="Arial" panose="020B0604020202020204"/>
            </a:endParaRPr>
          </a:p>
        </p:txBody>
      </p:sp>
      <p:cxnSp>
        <p:nvCxnSpPr>
          <p:cNvPr id="19" name="直接连接符 18"/>
          <p:cNvCxnSpPr/>
          <p:nvPr/>
        </p:nvCxnSpPr>
        <p:spPr>
          <a:xfrm flipH="1">
            <a:off x="6454775" y="904240"/>
            <a:ext cx="10160" cy="3675600"/>
          </a:xfrm>
          <a:prstGeom prst="line">
            <a:avLst/>
          </a:prstGeom>
          <a:ln>
            <a:solidFill>
              <a:srgbClr val="E90013"/>
            </a:solidFill>
            <a:prstDash val="dash"/>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1231900" y="1011555"/>
            <a:ext cx="1329055" cy="521970"/>
          </a:xfrm>
          <a:prstGeom prst="rect">
            <a:avLst/>
          </a:prstGeom>
          <a:noFill/>
        </p:spPr>
        <p:txBody>
          <a:bodyPr wrap="none" rtlCol="0" anchor="t">
            <a:spAutoFit/>
          </a:bodyPr>
          <a:p>
            <a:r>
              <a:rPr lang="en-US" altLang="zh-CN" sz="2800">
                <a:latin typeface="Arial" panose="020B0604020202020204" pitchFamily="34" charset="0"/>
                <a:cs typeface="Arial" panose="020B0604020202020204" pitchFamily="34" charset="0"/>
                <a:sym typeface="+mn-ea"/>
              </a:rPr>
              <a:t>Before:</a:t>
            </a:r>
            <a:endParaRPr lang="en-US" altLang="zh-CN" sz="2800">
              <a:latin typeface="Arial" panose="020B0604020202020204" pitchFamily="34" charset="0"/>
              <a:cs typeface="Arial" panose="020B0604020202020204" pitchFamily="34" charset="0"/>
              <a:sym typeface="+mn-ea"/>
            </a:endParaRPr>
          </a:p>
        </p:txBody>
      </p:sp>
      <p:sp>
        <p:nvSpPr>
          <p:cNvPr id="21" name="文本框 20"/>
          <p:cNvSpPr txBox="1"/>
          <p:nvPr/>
        </p:nvSpPr>
        <p:spPr>
          <a:xfrm>
            <a:off x="6932930" y="1092835"/>
            <a:ext cx="3225800" cy="521970"/>
          </a:xfrm>
          <a:prstGeom prst="rect">
            <a:avLst/>
          </a:prstGeom>
          <a:noFill/>
        </p:spPr>
        <p:txBody>
          <a:bodyPr wrap="none" rtlCol="0" anchor="t">
            <a:spAutoFit/>
          </a:bodyPr>
          <a:p>
            <a:pPr algn="ctr"/>
            <a:r>
              <a:rPr lang="en-US" altLang="zh-CN" sz="2800">
                <a:latin typeface="Arial" panose="020B0604020202020204" pitchFamily="34" charset="0"/>
                <a:cs typeface="Arial" panose="020B0604020202020204" pitchFamily="34" charset="0"/>
                <a:sym typeface="+mn-ea"/>
              </a:rPr>
              <a:t>After: Easy Cabling</a:t>
            </a:r>
            <a:endParaRPr lang="en-US" altLang="zh-CN" sz="2800">
              <a:latin typeface="Arial" panose="020B0604020202020204" pitchFamily="34" charset="0"/>
              <a:cs typeface="Arial" panose="020B0604020202020204" pitchFamily="34" charset="0"/>
              <a:sym typeface="+mn-ea"/>
            </a:endParaRPr>
          </a:p>
        </p:txBody>
      </p:sp>
      <p:pic>
        <p:nvPicPr>
          <p:cNvPr id="4" name="图片 3"/>
          <p:cNvPicPr>
            <a:picLocks noChangeAspect="1"/>
          </p:cNvPicPr>
          <p:nvPr/>
        </p:nvPicPr>
        <p:blipFill>
          <a:blip r:embed="rId1"/>
          <a:stretch>
            <a:fillRect/>
          </a:stretch>
        </p:blipFill>
        <p:spPr>
          <a:xfrm>
            <a:off x="351790" y="2225675"/>
            <a:ext cx="3023235" cy="1889760"/>
          </a:xfrm>
          <a:prstGeom prst="rect">
            <a:avLst/>
          </a:prstGeom>
        </p:spPr>
      </p:pic>
      <p:pic>
        <p:nvPicPr>
          <p:cNvPr id="100" name="图片 99"/>
          <p:cNvPicPr/>
          <p:nvPr/>
        </p:nvPicPr>
        <p:blipFill>
          <a:blip r:embed="rId2"/>
          <a:stretch>
            <a:fillRect/>
          </a:stretch>
        </p:blipFill>
        <p:spPr>
          <a:xfrm>
            <a:off x="3454400" y="1944370"/>
            <a:ext cx="2533015" cy="2232660"/>
          </a:xfrm>
          <a:prstGeom prst="rect">
            <a:avLst/>
          </a:prstGeom>
          <a:noFill/>
          <a:ln w="9525">
            <a:noFill/>
          </a:ln>
        </p:spPr>
      </p:pic>
      <p:pic>
        <p:nvPicPr>
          <p:cNvPr id="101" name="图片 100"/>
          <p:cNvPicPr/>
          <p:nvPr/>
        </p:nvPicPr>
        <p:blipFill>
          <a:blip r:embed="rId3"/>
          <a:stretch>
            <a:fillRect/>
          </a:stretch>
        </p:blipFill>
        <p:spPr>
          <a:xfrm>
            <a:off x="6932930" y="1944370"/>
            <a:ext cx="3492500" cy="2635250"/>
          </a:xfrm>
          <a:prstGeom prst="rect">
            <a:avLst/>
          </a:prstGeom>
          <a:noFill/>
          <a:ln w="9525">
            <a:noFill/>
          </a:ln>
        </p:spPr>
      </p:pic>
      <p:sp>
        <p:nvSpPr>
          <p:cNvPr id="5" name="文本框 4"/>
          <p:cNvSpPr txBox="1"/>
          <p:nvPr/>
        </p:nvSpPr>
        <p:spPr>
          <a:xfrm>
            <a:off x="6510020" y="4967605"/>
            <a:ext cx="5253355" cy="1014730"/>
          </a:xfrm>
          <a:prstGeom prst="rect">
            <a:avLst/>
          </a:prstGeom>
          <a:noFill/>
        </p:spPr>
        <p:txBody>
          <a:bodyPr wrap="square" rtlCol="0">
            <a:spAutoFit/>
          </a:bodyPr>
          <a:p>
            <a:pPr marL="342900" indent="-342900">
              <a:buFont typeface="Arial" panose="020B0604020202020204" pitchFamily="34" charset="0"/>
              <a:buChar char="•"/>
            </a:pPr>
            <a:r>
              <a:rPr lang="en-US" altLang="zh-CN" sz="2000" b="1"/>
              <a:t>No need to remove the operating panel</a:t>
            </a:r>
            <a:endParaRPr lang="en-US" altLang="zh-CN" sz="2000" b="1"/>
          </a:p>
          <a:p>
            <a:pPr marL="342900" indent="-342900">
              <a:buFont typeface="Arial" panose="020B0604020202020204" pitchFamily="34" charset="0"/>
              <a:buChar char="•"/>
            </a:pPr>
            <a:r>
              <a:rPr lang="en-US" altLang="zh-CN" sz="2000" b="1"/>
              <a:t>Data cables to BCU: RJ45 plug</a:t>
            </a:r>
            <a:endParaRPr lang="en-US" altLang="zh-CN" sz="2000" b="1"/>
          </a:p>
          <a:p>
            <a:pPr marL="342900" indent="-342900">
              <a:buFont typeface="Arial" panose="020B0604020202020204" pitchFamily="34" charset="0"/>
              <a:buChar char="•"/>
            </a:pPr>
            <a:r>
              <a:rPr lang="en-US" altLang="zh-CN" sz="2000" b="1"/>
              <a:t>Standard DC connector</a:t>
            </a:r>
            <a:endParaRPr lang="en-US" altLang="zh-CN" sz="1400"/>
          </a:p>
        </p:txBody>
      </p:sp>
      <p:sp>
        <p:nvSpPr>
          <p:cNvPr id="7" name="文本框 6"/>
          <p:cNvSpPr txBox="1"/>
          <p:nvPr/>
        </p:nvSpPr>
        <p:spPr>
          <a:xfrm>
            <a:off x="685165" y="4807585"/>
            <a:ext cx="5374005" cy="1014730"/>
          </a:xfrm>
          <a:prstGeom prst="rect">
            <a:avLst/>
          </a:prstGeom>
          <a:noFill/>
        </p:spPr>
        <p:txBody>
          <a:bodyPr wrap="square" rtlCol="0">
            <a:spAutoFit/>
          </a:bodyPr>
          <a:p>
            <a:pPr marL="342900" indent="-342900" algn="l">
              <a:buClrTx/>
              <a:buSzTx/>
              <a:buFont typeface="Arial" panose="020B0604020202020204" pitchFamily="34" charset="0"/>
              <a:buChar char="•"/>
            </a:pPr>
            <a:r>
              <a:rPr lang="en-US" altLang="zh-CN" sz="2000" b="1"/>
              <a:t>Save installation time</a:t>
            </a:r>
            <a:endParaRPr lang="en-US" altLang="zh-CN" sz="2000" b="1"/>
          </a:p>
          <a:p>
            <a:pPr marL="342900" indent="-342900" algn="l">
              <a:buClrTx/>
              <a:buSzTx/>
              <a:buFont typeface="Arial" panose="020B0604020202020204" pitchFamily="34" charset="0"/>
              <a:buChar char="•"/>
            </a:pPr>
            <a:r>
              <a:rPr lang="en-US" altLang="zh-CN" sz="2000" b="1"/>
              <a:t>More safety</a:t>
            </a:r>
            <a:endParaRPr lang="en-US" altLang="zh-CN" sz="2000" b="1"/>
          </a:p>
          <a:p>
            <a:pPr marL="342900" indent="-342900" algn="l">
              <a:buClrTx/>
              <a:buSzTx/>
              <a:buFont typeface="Arial" panose="020B0604020202020204" pitchFamily="34" charset="0"/>
              <a:buChar char="•"/>
            </a:pPr>
            <a:r>
              <a:rPr lang="en-US" altLang="zh-CN" sz="2000" b="1"/>
              <a:t>Easy cabling</a:t>
            </a:r>
            <a:endParaRPr lang="en-US" altLang="zh-CN" sz="2000" b="1"/>
          </a:p>
        </p:txBody>
      </p:sp>
      <p:sp>
        <p:nvSpPr>
          <p:cNvPr id="9" name="文本框 8"/>
          <p:cNvSpPr txBox="1"/>
          <p:nvPr/>
        </p:nvSpPr>
        <p:spPr>
          <a:xfrm>
            <a:off x="595630" y="6370320"/>
            <a:ext cx="8768715" cy="337185"/>
          </a:xfrm>
          <a:prstGeom prst="rect">
            <a:avLst/>
          </a:prstGeom>
          <a:noFill/>
        </p:spPr>
        <p:txBody>
          <a:bodyPr wrap="square" rtlCol="0">
            <a:spAutoFit/>
          </a:bodyPr>
          <a:p>
            <a:r>
              <a:rPr lang="en-US" altLang="zh-CN" sz="1600">
                <a:sym typeface="+mn-ea"/>
              </a:rPr>
              <a:t>Note: The two operating panels cannot be mixed up but can be conneted in parallel.</a:t>
            </a:r>
            <a:endParaRPr lang="en-US" altLang="zh-CN" sz="1600">
              <a:sym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
        <p:nvSpPr>
          <p:cNvPr id="16" name="文本框 15"/>
          <p:cNvSpPr txBox="1"/>
          <p:nvPr/>
        </p:nvSpPr>
        <p:spPr>
          <a:xfrm>
            <a:off x="1033780" y="238760"/>
            <a:ext cx="8943975" cy="460375"/>
          </a:xfrm>
          <a:prstGeom prst="rect">
            <a:avLst/>
          </a:prstGeom>
          <a:noFill/>
        </p:spPr>
        <p:txBody>
          <a:bodyPr wrap="square" rtlCol="0">
            <a:spAutoFit/>
          </a:bodyPr>
          <a:p>
            <a:r>
              <a:rPr lang="en-US" altLang="zh-CN" sz="2400" dirty="0">
                <a:solidFill>
                  <a:schemeClr val="tx1">
                    <a:lumMod val="65000"/>
                    <a:lumOff val="35000"/>
                  </a:schemeClr>
                </a:solidFill>
                <a:latin typeface="华文细黑" panose="02010600040101010101" charset="-122"/>
                <a:ea typeface="华文细黑" panose="02010600040101010101" charset="-122"/>
                <a:cs typeface="+mn-ea"/>
                <a:sym typeface="Arial" panose="020B0604020202020204"/>
              </a:rPr>
              <a:t>Q&amp;A</a:t>
            </a:r>
            <a:endParaRPr lang="en-US" altLang="zh-CN" sz="2400" dirty="0">
              <a:solidFill>
                <a:schemeClr val="tx1">
                  <a:lumMod val="65000"/>
                  <a:lumOff val="35000"/>
                </a:schemeClr>
              </a:solidFill>
              <a:latin typeface="华文细黑" panose="02010600040101010101" charset="-122"/>
              <a:ea typeface="华文细黑" panose="02010600040101010101" charset="-122"/>
              <a:cs typeface="+mn-ea"/>
              <a:sym typeface="Arial" panose="020B0604020202020204"/>
            </a:endParaRPr>
          </a:p>
        </p:txBody>
      </p:sp>
      <p:sp>
        <p:nvSpPr>
          <p:cNvPr id="3" name="文本框 2"/>
          <p:cNvSpPr txBox="1"/>
          <p:nvPr/>
        </p:nvSpPr>
        <p:spPr>
          <a:xfrm>
            <a:off x="894715" y="1771015"/>
            <a:ext cx="6379845" cy="922020"/>
          </a:xfrm>
          <a:prstGeom prst="rect">
            <a:avLst/>
          </a:prstGeom>
          <a:noFill/>
        </p:spPr>
        <p:txBody>
          <a:bodyPr wrap="square" rtlCol="0">
            <a:spAutoFit/>
          </a:bodyPr>
          <a:p>
            <a:r>
              <a:rPr lang="en-US" altLang="zh-CN"/>
              <a:t>1</a:t>
            </a:r>
            <a:r>
              <a:rPr lang="zh-CN" altLang="en-US"/>
              <a:t>、What problems can be solved by improvement?</a:t>
            </a:r>
            <a:endParaRPr lang="zh-CN" altLang="en-US"/>
          </a:p>
          <a:p>
            <a:r>
              <a:rPr lang="en-US" altLang="zh-CN"/>
              <a:t>2</a:t>
            </a:r>
            <a:r>
              <a:rPr lang="zh-CN" altLang="en-US"/>
              <a:t>、</a:t>
            </a:r>
            <a:r>
              <a:rPr lang="en-US" altLang="zh-CN"/>
              <a:t>What improvement have been made?</a:t>
            </a:r>
            <a:endParaRPr lang="zh-CN" altLang="en-US"/>
          </a:p>
          <a:p>
            <a:r>
              <a:rPr lang="en-US" altLang="zh-CN"/>
              <a:t>3</a:t>
            </a:r>
            <a:r>
              <a:rPr lang="zh-CN" altLang="en-US"/>
              <a:t>、</a:t>
            </a:r>
            <a:r>
              <a:rPr lang="en-US" altLang="zh-CN"/>
              <a:t>Changes in port for inverter data cable.</a:t>
            </a:r>
            <a:endParaRPr lang="en-US" altLang="zh-CN"/>
          </a:p>
        </p:txBody>
      </p:sp>
      <p:sp>
        <p:nvSpPr>
          <p:cNvPr id="2" name="文本框 1"/>
          <p:cNvSpPr txBox="1"/>
          <p:nvPr/>
        </p:nvSpPr>
        <p:spPr>
          <a:xfrm>
            <a:off x="894715" y="3077845"/>
            <a:ext cx="10222230" cy="1753235"/>
          </a:xfrm>
          <a:prstGeom prst="rect">
            <a:avLst/>
          </a:prstGeom>
          <a:noFill/>
        </p:spPr>
        <p:txBody>
          <a:bodyPr wrap="square" rtlCol="0">
            <a:spAutoFit/>
          </a:bodyPr>
          <a:p>
            <a:r>
              <a:rPr lang="en-US" altLang="zh-CN"/>
              <a:t>1</a:t>
            </a:r>
            <a:r>
              <a:rPr lang="zh-CN" altLang="en-US"/>
              <a:t>、</a:t>
            </a:r>
            <a:r>
              <a:rPr lang="en-US" altLang="zh-CN"/>
              <a:t>a. </a:t>
            </a:r>
            <a:r>
              <a:rPr lang="zh-CN" altLang="en-US">
                <a:sym typeface="+mn-ea"/>
              </a:rPr>
              <a:t>When wiring, installers need to remove the cover plate first, and lock the wire harness after passing it through the holes, which is a complicated step.</a:t>
            </a:r>
            <a:r>
              <a:rPr lang="en-US" altLang="zh-CN">
                <a:sym typeface="+mn-ea"/>
              </a:rPr>
              <a:t> </a:t>
            </a:r>
            <a:endParaRPr lang="en-US" altLang="zh-CN">
              <a:sym typeface="+mn-ea"/>
            </a:endParaRPr>
          </a:p>
          <a:p>
            <a:r>
              <a:rPr lang="en-US" altLang="zh-CN">
                <a:sym typeface="+mn-ea"/>
              </a:rPr>
              <a:t>b. No standard connector</a:t>
            </a:r>
            <a:endParaRPr lang="zh-CN" altLang="en-US"/>
          </a:p>
          <a:p>
            <a:pPr indent="0">
              <a:buFont typeface="Arial" panose="020B0604020202020204" pitchFamily="34" charset="0"/>
              <a:buNone/>
            </a:pPr>
            <a:r>
              <a:rPr lang="en-US" altLang="zh-CN"/>
              <a:t>2</a:t>
            </a:r>
            <a:r>
              <a:rPr lang="zh-CN" altLang="en-US"/>
              <a:t>、</a:t>
            </a:r>
            <a:r>
              <a:rPr lang="en-US" altLang="zh-CN"/>
              <a:t>a. </a:t>
            </a:r>
            <a:r>
              <a:rPr lang="en-US" altLang="zh-CN">
                <a:sym typeface="+mn-ea"/>
              </a:rPr>
              <a:t>Data cables to BCU: RJ45 plug b. Standard DC connector. c. Wiring without opening the panel</a:t>
            </a:r>
            <a:endParaRPr lang="en-US" altLang="zh-CN"/>
          </a:p>
          <a:p>
            <a:r>
              <a:rPr lang="en-US" altLang="zh-CN"/>
              <a:t>3</a:t>
            </a:r>
            <a:r>
              <a:rPr lang="zh-CN" altLang="en-US"/>
              <a:t>、The original HVM/HVS has two interfaces, 8</a:t>
            </a:r>
            <a:r>
              <a:rPr lang="en-US" altLang="zh-CN"/>
              <a:t>-</a:t>
            </a:r>
            <a:r>
              <a:rPr lang="zh-CN" altLang="en-US"/>
              <a:t>pin and RJ45. The new version cancels the 8</a:t>
            </a:r>
            <a:r>
              <a:rPr lang="en-US" altLang="zh-CN"/>
              <a:t>-</a:t>
            </a:r>
            <a:r>
              <a:rPr lang="zh-CN" altLang="en-US"/>
              <a:t>pin </a:t>
            </a:r>
            <a:r>
              <a:rPr lang="en-US" altLang="zh-CN"/>
              <a:t>connector </a:t>
            </a:r>
            <a:r>
              <a:rPr lang="zh-CN" altLang="en-US"/>
              <a:t>and retains RJ45</a:t>
            </a:r>
            <a:r>
              <a:rPr lang="en-US" altLang="zh-CN"/>
              <a:t>.</a:t>
            </a:r>
            <a:endParaRPr lang="zh-CN"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p:spTree>
  </p:cSld>
  <p:clrMapOvr>
    <a:masterClrMapping/>
  </p:clrMapOvr>
</p:sld>
</file>

<file path=ppt/tags/tag1.xml><?xml version="1.0" encoding="utf-8"?>
<p:tagLst xmlns:p="http://schemas.openxmlformats.org/presentationml/2006/main">
  <p:tag name="PA" val="v5.2.8"/>
</p:tagLst>
</file>

<file path=ppt/tags/tag2.xml><?xml version="1.0" encoding="utf-8"?>
<p:tagLst xmlns:p="http://schemas.openxmlformats.org/presentationml/2006/main">
  <p:tag name="PA" val="v5.2.8"/>
</p:tagLst>
</file>

<file path=ppt/tags/tag3.xml><?xml version="1.0" encoding="utf-8"?>
<p:tagLst xmlns:p="http://schemas.openxmlformats.org/presentationml/2006/main">
  <p:tag name="PA" val="v5.2.8"/>
</p:tagLst>
</file>

<file path=ppt/tags/tag4.xml><?xml version="1.0" encoding="utf-8"?>
<p:tagLst xmlns:p="http://schemas.openxmlformats.org/presentationml/2006/main">
  <p:tag name="PA" val="v5.2.8"/>
</p:tagLst>
</file>

<file path=ppt/tags/tag5.xml><?xml version="1.0" encoding="utf-8"?>
<p:tagLst xmlns:p="http://schemas.openxmlformats.org/presentationml/2006/main">
  <p:tag name="PA" val="v5.2.8"/>
</p:tagLst>
</file>

<file path=ppt/tags/tag6.xml><?xml version="1.0" encoding="utf-8"?>
<p:tagLst xmlns:p="http://schemas.openxmlformats.org/presentationml/2006/main">
  <p:tag name="PA" val="v5.2.8"/>
</p:tagLst>
</file>

<file path=ppt/tags/tag7.xml><?xml version="1.0" encoding="utf-8"?>
<p:tagLst xmlns:p="http://schemas.openxmlformats.org/presentationml/2006/main">
  <p:tag name="PA" val="v5.2.8"/>
</p:tagLst>
</file>

<file path=ppt/tags/tag8.xml><?xml version="1.0" encoding="utf-8"?>
<p:tagLst xmlns:p="http://schemas.openxmlformats.org/presentationml/2006/main">
  <p:tag name="PA" val="v5.2.8"/>
</p:tagLst>
</file>

<file path=ppt/theme/theme1.xml><?xml version="1.0" encoding="utf-8"?>
<a:theme xmlns:a="http://schemas.openxmlformats.org/drawingml/2006/main" name="弗迪模板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4C5D1DA74149140A3ACEE0AB30A7416" ma:contentTypeVersion="18" ma:contentTypeDescription="Vytvoří nový dokument" ma:contentTypeScope="" ma:versionID="d5d6aaf6a802fb8a13cf585d4a86fe31">
  <xsd:schema xmlns:xsd="http://www.w3.org/2001/XMLSchema" xmlns:xs="http://www.w3.org/2001/XMLSchema" xmlns:p="http://schemas.microsoft.com/office/2006/metadata/properties" xmlns:ns2="fe7d4236-a8a6-456e-9a4d-2c4425715bf1" xmlns:ns3="4ac103a4-616f-454d-9aee-e408aef07446" targetNamespace="http://schemas.microsoft.com/office/2006/metadata/properties" ma:root="true" ma:fieldsID="bf9f2d49a174f09c502110047a493a66" ns2:_="" ns3:_="">
    <xsd:import namespace="fe7d4236-a8a6-456e-9a4d-2c4425715bf1"/>
    <xsd:import namespace="4ac103a4-616f-454d-9aee-e408aef0744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7d4236-a8a6-456e-9a4d-2c4425715b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Značky obrázků" ma:readOnly="false" ma:fieldId="{5cf76f15-5ced-4ddc-b409-7134ff3c332f}" ma:taxonomyMulti="true" ma:sspId="6d1eacf4-c6d0-4095-a0f5-ac3d08d582d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ac103a4-616f-454d-9aee-e408aef07446"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9660c884-1bbb-4679-8e6e-5ab70a33cd16}" ma:internalName="TaxCatchAll" ma:showField="CatchAllData" ma:web="4ac103a4-616f-454d-9aee-e408aef07446">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dílí se s"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dílené s podrobnostm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e7d4236-a8a6-456e-9a4d-2c4425715bf1">
      <Terms xmlns="http://schemas.microsoft.com/office/infopath/2007/PartnerControls"/>
    </lcf76f155ced4ddcb4097134ff3c332f>
    <TaxCatchAll xmlns="4ac103a4-616f-454d-9aee-e408aef07446" xsi:nil="true"/>
  </documentManagement>
</p:properties>
</file>

<file path=customXml/itemProps1.xml><?xml version="1.0" encoding="utf-8"?>
<ds:datastoreItem xmlns:ds="http://schemas.openxmlformats.org/officeDocument/2006/customXml" ds:itemID="{CFD50966-408A-4BEC-895E-088AF578945B}"/>
</file>

<file path=customXml/itemProps2.xml><?xml version="1.0" encoding="utf-8"?>
<ds:datastoreItem xmlns:ds="http://schemas.openxmlformats.org/officeDocument/2006/customXml" ds:itemID="{156259F0-D68A-4500-AB5C-16FB878CF35C}"/>
</file>

<file path=customXml/itemProps3.xml><?xml version="1.0" encoding="utf-8"?>
<ds:datastoreItem xmlns:ds="http://schemas.openxmlformats.org/officeDocument/2006/customXml" ds:itemID="{E4E3805C-2278-4010-AACA-39CD5501395C}"/>
</file>

<file path=docProps/app.xml><?xml version="1.0" encoding="utf-8"?>
<Properties xmlns="http://schemas.openxmlformats.org/officeDocument/2006/extended-properties" xmlns:vt="http://schemas.openxmlformats.org/officeDocument/2006/docPropsVTypes">
  <TotalTime>0</TotalTime>
  <Words>1355</Words>
  <Application>WPS 演示</Application>
  <PresentationFormat>宽屏</PresentationFormat>
  <Paragraphs>42</Paragraphs>
  <Slides>5</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5</vt:i4>
      </vt:variant>
    </vt:vector>
  </HeadingPairs>
  <TitlesOfParts>
    <vt:vector size="22" baseType="lpstr">
      <vt:lpstr>Arial</vt:lpstr>
      <vt:lpstr>宋体</vt:lpstr>
      <vt:lpstr>Wingdings</vt:lpstr>
      <vt:lpstr>微软雅黑</vt:lpstr>
      <vt:lpstr>Alibaba Sans Light</vt:lpstr>
      <vt:lpstr>Yu Gothic UI Light</vt:lpstr>
      <vt:lpstr>Alibaba Sans Medium</vt:lpstr>
      <vt:lpstr>Alibaba Sans</vt:lpstr>
      <vt:lpstr>DejaVu Math TeX Gyre</vt:lpstr>
      <vt:lpstr>楷体</vt:lpstr>
      <vt:lpstr>华文细黑</vt:lpstr>
      <vt:lpstr>Arial</vt:lpstr>
      <vt:lpstr>Arial Unicode MS</vt:lpstr>
      <vt:lpstr>Calibri</vt:lpstr>
      <vt:lpstr>等线</vt:lpstr>
      <vt:lpstr>Segoe Print</vt:lpstr>
      <vt:lpstr>弗迪模板1</vt:lpstr>
      <vt:lpstr>新版BCU</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lydon.li@byd.com</dc:creator>
  <cp:lastModifiedBy>zhang.ziyuyang</cp:lastModifiedBy>
  <cp:revision>1393</cp:revision>
  <dcterms:created xsi:type="dcterms:W3CDTF">2020-01-02T08:49:00Z</dcterms:created>
  <dcterms:modified xsi:type="dcterms:W3CDTF">2024-05-20T02:23:37Z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9479F3CE9F5A4ADCAD16346B55CE0108</vt:lpwstr>
  </property>
  <property fmtid="{D5CDD505-2E9C-101B-9397-08002B2CF9AE}" pid="3" name="KSOProductBuildVer">
    <vt:lpwstr>2052-11.8.2.10972</vt:lpwstr>
  </property>
  <property fmtid="{D5CDD505-2E9C-101B-9397-08002B2CF9AE}" pid="4" name="_IPGFID">
    <vt:lpwstr>[DocID]=4C0A4ED6-CBAD-4660-BAD4-A0D4ABD90DA6</vt:lpwstr>
  </property>
  <property fmtid="{D5CDD505-2E9C-101B-9397-08002B2CF9AE}" pid="5" name="_IPGFLOW_P-B5F8_E-0_CV-88520CEC_CN-D10D05D6">
    <vt:lpwstr>DPFPMK|3|50|1|0</vt:lpwstr>
  </property>
  <property fmtid="{D5CDD505-2E9C-101B-9397-08002B2CF9AE}" pid="6" name="_IPGFLOW_P-B5F8_E-1_FP-1_SP-1_CV-3740B692_CN-7153E8C5">
    <vt:lpwstr>WZkcZkA9smSBQyJqIrxwy0yi99YYDTOeD+kQxE0WbZGqr8qtoXz06oT+3ipMym0ajddLR1dGGrTpVjeKYNLykYORMFZWLY2cL5KaBSwL2nKNTU/11sbCYKu2IXXSsi3bL6NMF6twH2AfofSCk1gi+swPU6NmZB/CfgOf9tB91+DhOmkfKulM2b/kaSsKBkw4U5FiDTxZqamG910MSlaD+ST5OW6XkjNrHyyr4XYIMXCJERap1ZmI9RMvtfmOdAz</vt:lpwstr>
  </property>
  <property fmtid="{D5CDD505-2E9C-101B-9397-08002B2CF9AE}" pid="7" name="_IPGFLOW_P-B5F8_E-1_FP-1_SP-2_CV-3EB7F912_CN-94D22DA7">
    <vt:lpwstr>H4zuuKijZI3Dvqm4BwJoZ/4mxM4zhhkDM8U6Zu3lZkonXTqQMcBRog6L3/7OEwBpattmW/fmHcixG38amq7A2CXpXg+kt4PmtrWlSYwJafJ2+n1DYhgg5i1mJhSZo9Gdi5GtpiOmIBOfovZunnqU1reJ+ELkRJ4+lBDMXwQhs7oUPYVvZZqUY505/opjaT3swNHltgT2++QpTjzPouCm/SA==</vt:lpwstr>
  </property>
  <property fmtid="{D5CDD505-2E9C-101B-9397-08002B2CF9AE}" pid="8" name="_IPGFLOW_P-B5F8_E-0_FP-1_CV-ACF98C78_CN-551577B2">
    <vt:lpwstr>DPSPMK|3|472|2|0</vt:lpwstr>
  </property>
  <property fmtid="{D5CDD505-2E9C-101B-9397-08002B2CF9AE}" pid="9" name="_IPGLAB_P-B5F8_E-1_CV-F9060768_CN-E25A7F74">
    <vt:lpwstr>yccyWWb8PV4mlJrlQBLhjDzBwQ6luvm3t9D4WeFQ/cYdalR62qyZp3TLbJJRpQJLuI6q2ev1+0ojZzMAXOqHhUzncnthosLPzDhL0SoU5ogjyIiL+lqZtcAidxrKyQylARx6OUr+UPglvyYstSEKiyHpNnp5d0OPPgAGkyDq8Ro=</vt:lpwstr>
  </property>
  <property fmtid="{D5CDD505-2E9C-101B-9397-08002B2CF9AE}" pid="10" name="ContentTypeId">
    <vt:lpwstr>0x010100D4C5D1DA74149140A3ACEE0AB30A7416</vt:lpwstr>
  </property>
</Properties>
</file>